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4"/>
  </p:sldMasterIdLst>
  <p:notesMasterIdLst>
    <p:notesMasterId r:id="rId86"/>
  </p:notesMasterIdLst>
  <p:handoutMasterIdLst>
    <p:handoutMasterId r:id="rId87"/>
  </p:handoutMasterIdLst>
  <p:sldIdLst>
    <p:sldId id="256" r:id="rId5"/>
    <p:sldId id="329" r:id="rId6"/>
    <p:sldId id="258" r:id="rId7"/>
    <p:sldId id="270" r:id="rId8"/>
    <p:sldId id="259" r:id="rId9"/>
    <p:sldId id="312" r:id="rId10"/>
    <p:sldId id="273" r:id="rId11"/>
    <p:sldId id="274" r:id="rId12"/>
    <p:sldId id="275" r:id="rId13"/>
    <p:sldId id="342" r:id="rId14"/>
    <p:sldId id="343" r:id="rId15"/>
    <p:sldId id="323" r:id="rId16"/>
    <p:sldId id="324" r:id="rId17"/>
    <p:sldId id="325" r:id="rId18"/>
    <p:sldId id="276" r:id="rId19"/>
    <p:sldId id="267" r:id="rId20"/>
    <p:sldId id="277" r:id="rId21"/>
    <p:sldId id="311" r:id="rId22"/>
    <p:sldId id="313" r:id="rId23"/>
    <p:sldId id="322" r:id="rId24"/>
    <p:sldId id="278" r:id="rId25"/>
    <p:sldId id="282" r:id="rId26"/>
    <p:sldId id="283" r:id="rId27"/>
    <p:sldId id="281" r:id="rId28"/>
    <p:sldId id="284" r:id="rId29"/>
    <p:sldId id="280" r:id="rId30"/>
    <p:sldId id="279" r:id="rId31"/>
    <p:sldId id="285" r:id="rId32"/>
    <p:sldId id="272" r:id="rId33"/>
    <p:sldId id="287" r:id="rId34"/>
    <p:sldId id="288" r:id="rId35"/>
    <p:sldId id="321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7" r:id="rId54"/>
    <p:sldId id="306" r:id="rId55"/>
    <p:sldId id="308" r:id="rId56"/>
    <p:sldId id="309" r:id="rId57"/>
    <p:sldId id="310" r:id="rId58"/>
    <p:sldId id="260" r:id="rId59"/>
    <p:sldId id="315" r:id="rId60"/>
    <p:sldId id="314" r:id="rId61"/>
    <p:sldId id="330" r:id="rId62"/>
    <p:sldId id="331" r:id="rId63"/>
    <p:sldId id="332" r:id="rId64"/>
    <p:sldId id="333" r:id="rId65"/>
    <p:sldId id="317" r:id="rId66"/>
    <p:sldId id="334" r:id="rId67"/>
    <p:sldId id="335" r:id="rId68"/>
    <p:sldId id="316" r:id="rId69"/>
    <p:sldId id="261" r:id="rId70"/>
    <p:sldId id="318" r:id="rId71"/>
    <p:sldId id="336" r:id="rId72"/>
    <p:sldId id="337" r:id="rId73"/>
    <p:sldId id="319" r:id="rId74"/>
    <p:sldId id="338" r:id="rId75"/>
    <p:sldId id="339" r:id="rId76"/>
    <p:sldId id="262" r:id="rId77"/>
    <p:sldId id="320" r:id="rId78"/>
    <p:sldId id="340" r:id="rId79"/>
    <p:sldId id="341" r:id="rId80"/>
    <p:sldId id="263" r:id="rId81"/>
    <p:sldId id="326" r:id="rId82"/>
    <p:sldId id="327" r:id="rId83"/>
    <p:sldId id="328" r:id="rId84"/>
    <p:sldId id="264" r:id="rId85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8BEB072-C883-42EA-B855-2F34E3FF3E37}">
          <p14:sldIdLst>
            <p14:sldId id="256"/>
          </p14:sldIdLst>
        </p14:section>
        <p14:section name="Section récapitulative" id="{582AE999-C71B-4E86-8EEB-1DD5B976B322}">
          <p14:sldIdLst>
            <p14:sldId id="329"/>
          </p14:sldIdLst>
        </p14:section>
        <p14:section name="CONTEXTE ET PRÉSENTATION  DE L'ENTREPRISE" id="{DF005392-10C5-47B2-BBD5-B28B4A7F1F97}">
          <p14:sldIdLst>
            <p14:sldId id="258"/>
            <p14:sldId id="270"/>
          </p14:sldIdLst>
        </p14:section>
        <p14:section name="Expression des besoins du projet " id="{F6E3452B-B7B3-4F9B-ABF1-7953D7A0BACE}">
          <p14:sldIdLst>
            <p14:sldId id="259"/>
            <p14:sldId id="312"/>
            <p14:sldId id="273"/>
            <p14:sldId id="274"/>
            <p14:sldId id="275"/>
            <p14:sldId id="342"/>
            <p14:sldId id="343"/>
            <p14:sldId id="323"/>
            <p14:sldId id="324"/>
            <p14:sldId id="325"/>
            <p14:sldId id="276"/>
          </p14:sldIdLst>
        </p14:section>
        <p14:section name="Gestion du projet" id="{A87691B8-7877-4527-9374-FDA6138EB297}">
          <p14:sldIdLst>
            <p14:sldId id="267"/>
            <p14:sldId id="277"/>
            <p14:sldId id="311"/>
            <p14:sldId id="313"/>
            <p14:sldId id="322"/>
            <p14:sldId id="278"/>
            <p14:sldId id="282"/>
            <p14:sldId id="283"/>
            <p14:sldId id="281"/>
            <p14:sldId id="284"/>
            <p14:sldId id="280"/>
            <p14:sldId id="279"/>
            <p14:sldId id="285"/>
          </p14:sldIdLst>
        </p14:section>
        <p14:section name="Expression des besoins du projet " id="{3549DDDC-1DC4-457A-BCC3-A08EB5FF7B83}">
          <p14:sldIdLst>
            <p14:sldId id="272"/>
            <p14:sldId id="287"/>
            <p14:sldId id="288"/>
            <p14:sldId id="321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  <p14:sldId id="306"/>
            <p14:sldId id="308"/>
            <p14:sldId id="309"/>
            <p14:sldId id="310"/>
          </p14:sldIdLst>
        </p14:section>
        <p14:section name="Capture d'écrans et extraits de code " id="{9CA3059D-C12D-4DC8-A9DA-CE99020DF805}">
          <p14:sldIdLst>
            <p14:sldId id="260"/>
            <p14:sldId id="315"/>
            <p14:sldId id="314"/>
            <p14:sldId id="330"/>
            <p14:sldId id="331"/>
            <p14:sldId id="332"/>
            <p14:sldId id="333"/>
            <p14:sldId id="317"/>
            <p14:sldId id="334"/>
            <p14:sldId id="335"/>
            <p14:sldId id="316"/>
          </p14:sldIdLst>
        </p14:section>
        <p14:section name="Elements de sécurité" id="{5D2AD645-FA27-49BF-8F0D-B86BEF1775B2}">
          <p14:sldIdLst>
            <p14:sldId id="261"/>
            <p14:sldId id="318"/>
            <p14:sldId id="336"/>
            <p14:sldId id="337"/>
            <p14:sldId id="319"/>
            <p14:sldId id="338"/>
            <p14:sldId id="339"/>
          </p14:sldIdLst>
        </p14:section>
        <p14:section name="Plans de tests" id="{56EE0DEA-E6F7-45DF-B66D-73FC2AF234E4}">
          <p14:sldIdLst>
            <p14:sldId id="262"/>
            <p14:sldId id="320"/>
            <p14:sldId id="340"/>
            <p14:sldId id="341"/>
          </p14:sldIdLst>
        </p14:section>
        <p14:section name=" JEu Essai de la fonctionnalité la plus importante" id="{DF89D964-C958-43E8-A2A1-E40B2C15398B}">
          <p14:sldIdLst>
            <p14:sldId id="263"/>
            <p14:sldId id="326"/>
            <p14:sldId id="327"/>
          </p14:sldIdLst>
        </p14:section>
        <p14:section name="Présentation de la veille sur la sécurité" id="{3D607C6B-4A09-46DA-A905-EA9724C404F6}">
          <p14:sldIdLst>
            <p14:sldId id="328"/>
          </p14:sldIdLst>
        </p14:section>
        <p14:section name="Conclusion " id="{1225A6EA-69C0-4EE1-864F-398C1860C8BA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4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CBEDF-E5BE-4441-A924-5EC2253C7CF6}" v="2" dt="2024-04-29T14:03:11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0008DB-8C72-4276-997C-47F67C0A0D7A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89540923-5BF0-42CC-86B7-C4B1E99C910B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Contexte</a:t>
          </a:r>
          <a:endParaRPr lang="fr-FR" dirty="0"/>
        </a:p>
      </dgm:t>
    </dgm:pt>
    <dgm:pt modelId="{5C88612D-F443-4DE3-97B2-8B2C4172AB10}" type="parTrans" cxnId="{6E3D1A32-A206-49E5-A949-178101DEDB35}">
      <dgm:prSet/>
      <dgm:spPr/>
    </dgm:pt>
    <dgm:pt modelId="{8A863306-9A97-45E2-8340-C525D002B776}" type="sibTrans" cxnId="{6E3D1A32-A206-49E5-A949-178101DEDB35}">
      <dgm:prSet/>
      <dgm:spPr/>
    </dgm:pt>
    <dgm:pt modelId="{3BFAF38E-63A8-4CFE-AB9F-48B55FC97464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Problème constaté </a:t>
          </a:r>
          <a:endParaRPr lang="fr-FR" dirty="0"/>
        </a:p>
      </dgm:t>
    </dgm:pt>
    <dgm:pt modelId="{65FA41AB-D9C7-4A13-8CC4-884E62D9AD1C}" type="parTrans" cxnId="{851E24A6-5BB8-4F94-9226-381073FB2BFB}">
      <dgm:prSet/>
      <dgm:spPr/>
    </dgm:pt>
    <dgm:pt modelId="{8967CD01-1008-4BD6-9763-4AB67D0A7981}" type="sibTrans" cxnId="{851E24A6-5BB8-4F94-9226-381073FB2BFB}">
      <dgm:prSet/>
      <dgm:spPr/>
    </dgm:pt>
    <dgm:pt modelId="{0BA23A66-2686-46E9-A523-03471EBBC6C3}">
      <dgm:prSet phldrT="[Texte]" phldr="0"/>
      <dgm:spPr/>
      <dgm:t>
        <a:bodyPr/>
        <a:lstStyle/>
        <a:p>
          <a:r>
            <a:rPr lang="fr-FR" dirty="0">
              <a:latin typeface="Gill Sans Nova"/>
            </a:rPr>
            <a:t>Solution</a:t>
          </a:r>
          <a:endParaRPr lang="fr-FR" dirty="0"/>
        </a:p>
      </dgm:t>
    </dgm:pt>
    <dgm:pt modelId="{E142C458-AEA9-4C4A-91FE-1496F14AD4A7}" type="parTrans" cxnId="{CB18ADA8-26CF-4924-A03D-2AC73999874E}">
      <dgm:prSet/>
      <dgm:spPr/>
    </dgm:pt>
    <dgm:pt modelId="{C872DE02-14A6-4D2D-A755-F0F7F35EF35A}" type="sibTrans" cxnId="{CB18ADA8-26CF-4924-A03D-2AC73999874E}">
      <dgm:prSet/>
      <dgm:spPr/>
    </dgm:pt>
    <dgm:pt modelId="{7300B120-F43A-4F6C-B3D4-1297FCBB42EC}" type="pres">
      <dgm:prSet presAssocID="{900008DB-8C72-4276-997C-47F67C0A0D7A}" presName="CompostProcess" presStyleCnt="0">
        <dgm:presLayoutVars>
          <dgm:dir/>
          <dgm:resizeHandles val="exact"/>
        </dgm:presLayoutVars>
      </dgm:prSet>
      <dgm:spPr/>
    </dgm:pt>
    <dgm:pt modelId="{18C6EEBC-1937-40C4-B04A-E17CA6D956DF}" type="pres">
      <dgm:prSet presAssocID="{900008DB-8C72-4276-997C-47F67C0A0D7A}" presName="arrow" presStyleLbl="bgShp" presStyleIdx="0" presStyleCnt="1"/>
      <dgm:spPr/>
    </dgm:pt>
    <dgm:pt modelId="{35849BB1-CD7F-4A48-8A1E-611998A8A788}" type="pres">
      <dgm:prSet presAssocID="{900008DB-8C72-4276-997C-47F67C0A0D7A}" presName="linearProcess" presStyleCnt="0"/>
      <dgm:spPr/>
    </dgm:pt>
    <dgm:pt modelId="{D42C016E-03F9-4BD0-A6F6-3BE5FA5A23DF}" type="pres">
      <dgm:prSet presAssocID="{89540923-5BF0-42CC-86B7-C4B1E99C910B}" presName="textNode" presStyleLbl="node1" presStyleIdx="0" presStyleCnt="3">
        <dgm:presLayoutVars>
          <dgm:bulletEnabled val="1"/>
        </dgm:presLayoutVars>
      </dgm:prSet>
      <dgm:spPr/>
    </dgm:pt>
    <dgm:pt modelId="{6434DD35-3237-455E-8106-EA41291517E4}" type="pres">
      <dgm:prSet presAssocID="{8A863306-9A97-45E2-8340-C525D002B776}" presName="sibTrans" presStyleCnt="0"/>
      <dgm:spPr/>
    </dgm:pt>
    <dgm:pt modelId="{BF00EB38-7FCE-4B49-B082-F26A213C924C}" type="pres">
      <dgm:prSet presAssocID="{3BFAF38E-63A8-4CFE-AB9F-48B55FC97464}" presName="textNode" presStyleLbl="node1" presStyleIdx="1" presStyleCnt="3">
        <dgm:presLayoutVars>
          <dgm:bulletEnabled val="1"/>
        </dgm:presLayoutVars>
      </dgm:prSet>
      <dgm:spPr/>
    </dgm:pt>
    <dgm:pt modelId="{A8553456-10D4-432E-952A-C4469CF6B028}" type="pres">
      <dgm:prSet presAssocID="{8967CD01-1008-4BD6-9763-4AB67D0A7981}" presName="sibTrans" presStyleCnt="0"/>
      <dgm:spPr/>
    </dgm:pt>
    <dgm:pt modelId="{441BDC85-9DDC-4CA0-A52C-15865CD260D1}" type="pres">
      <dgm:prSet presAssocID="{0BA23A66-2686-46E9-A523-03471EBBC6C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BF04690B-C093-4EAE-8DF1-D0C8465DF2EA}" type="presOf" srcId="{900008DB-8C72-4276-997C-47F67C0A0D7A}" destId="{7300B120-F43A-4F6C-B3D4-1297FCBB42EC}" srcOrd="0" destOrd="0" presId="urn:microsoft.com/office/officeart/2005/8/layout/hProcess9"/>
    <dgm:cxn modelId="{0F5EDC14-262E-4AE4-9520-AA942AE46A02}" type="presOf" srcId="{3BFAF38E-63A8-4CFE-AB9F-48B55FC97464}" destId="{BF00EB38-7FCE-4B49-B082-F26A213C924C}" srcOrd="0" destOrd="0" presId="urn:microsoft.com/office/officeart/2005/8/layout/hProcess9"/>
    <dgm:cxn modelId="{6E3D1A32-A206-49E5-A949-178101DEDB35}" srcId="{900008DB-8C72-4276-997C-47F67C0A0D7A}" destId="{89540923-5BF0-42CC-86B7-C4B1E99C910B}" srcOrd="0" destOrd="0" parTransId="{5C88612D-F443-4DE3-97B2-8B2C4172AB10}" sibTransId="{8A863306-9A97-45E2-8340-C525D002B776}"/>
    <dgm:cxn modelId="{0CD81093-4AF9-41C5-AF32-5B01A078B05F}" type="presOf" srcId="{89540923-5BF0-42CC-86B7-C4B1E99C910B}" destId="{D42C016E-03F9-4BD0-A6F6-3BE5FA5A23DF}" srcOrd="0" destOrd="0" presId="urn:microsoft.com/office/officeart/2005/8/layout/hProcess9"/>
    <dgm:cxn modelId="{851E24A6-5BB8-4F94-9226-381073FB2BFB}" srcId="{900008DB-8C72-4276-997C-47F67C0A0D7A}" destId="{3BFAF38E-63A8-4CFE-AB9F-48B55FC97464}" srcOrd="1" destOrd="0" parTransId="{65FA41AB-D9C7-4A13-8CC4-884E62D9AD1C}" sibTransId="{8967CD01-1008-4BD6-9763-4AB67D0A7981}"/>
    <dgm:cxn modelId="{CB18ADA8-26CF-4924-A03D-2AC73999874E}" srcId="{900008DB-8C72-4276-997C-47F67C0A0D7A}" destId="{0BA23A66-2686-46E9-A523-03471EBBC6C3}" srcOrd="2" destOrd="0" parTransId="{E142C458-AEA9-4C4A-91FE-1496F14AD4A7}" sibTransId="{C872DE02-14A6-4D2D-A755-F0F7F35EF35A}"/>
    <dgm:cxn modelId="{F6862DB1-340B-4174-84A4-766EDC750FA6}" type="presOf" srcId="{0BA23A66-2686-46E9-A523-03471EBBC6C3}" destId="{441BDC85-9DDC-4CA0-A52C-15865CD260D1}" srcOrd="0" destOrd="0" presId="urn:microsoft.com/office/officeart/2005/8/layout/hProcess9"/>
    <dgm:cxn modelId="{09F02B82-5042-4BD9-8A06-C5ECB5D42FCD}" type="presParOf" srcId="{7300B120-F43A-4F6C-B3D4-1297FCBB42EC}" destId="{18C6EEBC-1937-40C4-B04A-E17CA6D956DF}" srcOrd="0" destOrd="0" presId="urn:microsoft.com/office/officeart/2005/8/layout/hProcess9"/>
    <dgm:cxn modelId="{43C28A93-628F-467A-BB7A-A6BFF82D4750}" type="presParOf" srcId="{7300B120-F43A-4F6C-B3D4-1297FCBB42EC}" destId="{35849BB1-CD7F-4A48-8A1E-611998A8A788}" srcOrd="1" destOrd="0" presId="urn:microsoft.com/office/officeart/2005/8/layout/hProcess9"/>
    <dgm:cxn modelId="{B0DE4B0E-7893-4981-A012-14AA3EAFB350}" type="presParOf" srcId="{35849BB1-CD7F-4A48-8A1E-611998A8A788}" destId="{D42C016E-03F9-4BD0-A6F6-3BE5FA5A23DF}" srcOrd="0" destOrd="0" presId="urn:microsoft.com/office/officeart/2005/8/layout/hProcess9"/>
    <dgm:cxn modelId="{D4821D01-1F2B-4DE4-A593-ABED4C2C1A21}" type="presParOf" srcId="{35849BB1-CD7F-4A48-8A1E-611998A8A788}" destId="{6434DD35-3237-455E-8106-EA41291517E4}" srcOrd="1" destOrd="0" presId="urn:microsoft.com/office/officeart/2005/8/layout/hProcess9"/>
    <dgm:cxn modelId="{82F4C586-8971-4421-9EEC-6D2C62DCF209}" type="presParOf" srcId="{35849BB1-CD7F-4A48-8A1E-611998A8A788}" destId="{BF00EB38-7FCE-4B49-B082-F26A213C924C}" srcOrd="2" destOrd="0" presId="urn:microsoft.com/office/officeart/2005/8/layout/hProcess9"/>
    <dgm:cxn modelId="{CAAE55AF-15F9-4E70-9887-9F15581ABCDA}" type="presParOf" srcId="{35849BB1-CD7F-4A48-8A1E-611998A8A788}" destId="{A8553456-10D4-432E-952A-C4469CF6B028}" srcOrd="3" destOrd="0" presId="urn:microsoft.com/office/officeart/2005/8/layout/hProcess9"/>
    <dgm:cxn modelId="{86850C08-FB39-4E39-B439-411C1C44FE45}" type="presParOf" srcId="{35849BB1-CD7F-4A48-8A1E-611998A8A788}" destId="{441BDC85-9DDC-4CA0-A52C-15865CD260D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28DFC8-9E13-44E4-B40A-3967E6C306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6612DDA-9107-43BB-B5BE-7B6D6A11D972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Inscription (Création de compte)</a:t>
          </a:r>
        </a:p>
      </dgm:t>
    </dgm:pt>
    <dgm:pt modelId="{A5635AC4-F13A-4815-8FAB-47DEA5D979F0}" type="parTrans" cxnId="{70612BB5-A690-40B9-90B9-0809D3C8A606}">
      <dgm:prSet/>
      <dgm:spPr/>
      <dgm:t>
        <a:bodyPr/>
        <a:lstStyle/>
        <a:p>
          <a:endParaRPr lang="fr-FR"/>
        </a:p>
      </dgm:t>
    </dgm:pt>
    <dgm:pt modelId="{CCA5488F-4DED-4D97-ACBB-05A7745D7772}" type="sibTrans" cxnId="{70612BB5-A690-40B9-90B9-0809D3C8A606}">
      <dgm:prSet/>
      <dgm:spPr/>
      <dgm:t>
        <a:bodyPr/>
        <a:lstStyle/>
        <a:p>
          <a:endParaRPr lang="fr-FR"/>
        </a:p>
      </dgm:t>
    </dgm:pt>
    <dgm:pt modelId="{FACD4BD8-524B-455B-9A2B-88EADB8FADB4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Recherche des terrains sur une carte </a:t>
          </a:r>
        </a:p>
      </dgm:t>
    </dgm:pt>
    <dgm:pt modelId="{EFCFAF34-6212-4B7B-ADF5-2F3A62BEC4ED}" type="parTrans" cxnId="{F4DD49CC-2FF3-49D5-A283-D1FC13900B38}">
      <dgm:prSet/>
      <dgm:spPr/>
      <dgm:t>
        <a:bodyPr/>
        <a:lstStyle/>
        <a:p>
          <a:endParaRPr lang="fr-FR"/>
        </a:p>
      </dgm:t>
    </dgm:pt>
    <dgm:pt modelId="{C6462CAF-079E-4EB7-B3A2-06CCEBF9F7C2}" type="sibTrans" cxnId="{F4DD49CC-2FF3-49D5-A283-D1FC13900B38}">
      <dgm:prSet/>
      <dgm:spPr/>
      <dgm:t>
        <a:bodyPr/>
        <a:lstStyle/>
        <a:p>
          <a:endParaRPr lang="fr-FR"/>
        </a:p>
      </dgm:t>
    </dgm:pt>
    <dgm:pt modelId="{5E1D2ECB-F23F-4372-9227-150727F7DFA2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Signalement de présence sur un terrain </a:t>
          </a:r>
        </a:p>
      </dgm:t>
    </dgm:pt>
    <dgm:pt modelId="{497EE9D8-DF8D-47CC-8C81-C3AF18B822AD}" type="parTrans" cxnId="{B220BB09-5BA0-4C27-ACA0-B8A08F2F21B5}">
      <dgm:prSet/>
      <dgm:spPr/>
      <dgm:t>
        <a:bodyPr/>
        <a:lstStyle/>
        <a:p>
          <a:endParaRPr lang="fr-FR"/>
        </a:p>
      </dgm:t>
    </dgm:pt>
    <dgm:pt modelId="{424BB02A-33D0-4BF6-BFBA-CCC64D8BD3B1}" type="sibTrans" cxnId="{B220BB09-5BA0-4C27-ACA0-B8A08F2F21B5}">
      <dgm:prSet/>
      <dgm:spPr/>
      <dgm:t>
        <a:bodyPr/>
        <a:lstStyle/>
        <a:p>
          <a:endParaRPr lang="fr-FR"/>
        </a:p>
      </dgm:t>
    </dgm:pt>
    <dgm:pt modelId="{DF37883A-1C52-48E8-A4B3-E48AE579B363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Ajout d'un terrain par l'utilisateur </a:t>
          </a:r>
        </a:p>
      </dgm:t>
    </dgm:pt>
    <dgm:pt modelId="{E73E94F0-3C2D-42D3-B28A-0497EF455B34}" type="parTrans" cxnId="{11B8807F-6E9D-45CA-965C-086857EFA25F}">
      <dgm:prSet/>
      <dgm:spPr/>
      <dgm:t>
        <a:bodyPr/>
        <a:lstStyle/>
        <a:p>
          <a:endParaRPr lang="fr-FR"/>
        </a:p>
      </dgm:t>
    </dgm:pt>
    <dgm:pt modelId="{6D89FD82-C72F-4F6C-98D0-85AD313FEBE6}" type="sibTrans" cxnId="{11B8807F-6E9D-45CA-965C-086857EFA25F}">
      <dgm:prSet/>
      <dgm:spPr/>
      <dgm:t>
        <a:bodyPr/>
        <a:lstStyle/>
        <a:p>
          <a:endParaRPr lang="fr-FR"/>
        </a:p>
      </dgm:t>
    </dgm:pt>
    <dgm:pt modelId="{A9F1E019-2B5B-4E65-B622-82A57649CBF1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Organisation de match par un utilisateur</a:t>
          </a:r>
        </a:p>
      </dgm:t>
    </dgm:pt>
    <dgm:pt modelId="{5EA576BA-6CF8-414A-9DA1-95D20E254370}" type="parTrans" cxnId="{60577B1B-DE53-460D-9F57-D770FB0C8FBD}">
      <dgm:prSet/>
      <dgm:spPr/>
      <dgm:t>
        <a:bodyPr/>
        <a:lstStyle/>
        <a:p>
          <a:endParaRPr lang="fr-FR"/>
        </a:p>
      </dgm:t>
    </dgm:pt>
    <dgm:pt modelId="{3E991F25-8576-4AF0-96B6-DDA9675EC11F}" type="sibTrans" cxnId="{60577B1B-DE53-460D-9F57-D770FB0C8FBD}">
      <dgm:prSet/>
      <dgm:spPr/>
      <dgm:t>
        <a:bodyPr/>
        <a:lstStyle/>
        <a:p>
          <a:endParaRPr lang="fr-FR"/>
        </a:p>
      </dgm:t>
    </dgm:pt>
    <dgm:pt modelId="{40CEE70E-36C2-4E42-9397-075B2DE7C79F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Possibilité de mettre en favoris les terrains </a:t>
          </a:r>
        </a:p>
      </dgm:t>
    </dgm:pt>
    <dgm:pt modelId="{9D72102A-2067-473F-B316-AB922AD63353}" type="parTrans" cxnId="{2E02BCAB-5689-4BFB-9A11-71817C3A0465}">
      <dgm:prSet/>
      <dgm:spPr/>
      <dgm:t>
        <a:bodyPr/>
        <a:lstStyle/>
        <a:p>
          <a:endParaRPr lang="fr-FR"/>
        </a:p>
      </dgm:t>
    </dgm:pt>
    <dgm:pt modelId="{82F84588-16AB-4B13-8102-9E046965F0B7}" type="sibTrans" cxnId="{2E02BCAB-5689-4BFB-9A11-71817C3A0465}">
      <dgm:prSet/>
      <dgm:spPr/>
      <dgm:t>
        <a:bodyPr/>
        <a:lstStyle/>
        <a:p>
          <a:endParaRPr lang="fr-FR"/>
        </a:p>
      </dgm:t>
    </dgm:pt>
    <dgm:pt modelId="{5CA32382-CDCF-4A53-BF57-5A1ABB0B370E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Connexion </a:t>
          </a:r>
          <a:endParaRPr lang="en-US" dirty="0"/>
        </a:p>
      </dgm:t>
    </dgm:pt>
    <dgm:pt modelId="{86886E58-820A-4BDF-991C-621C2DF018D0}" type="parTrans" cxnId="{255E46AA-AE15-4B0E-9E1C-B5939CA34F76}">
      <dgm:prSet/>
      <dgm:spPr/>
      <dgm:t>
        <a:bodyPr/>
        <a:lstStyle/>
        <a:p>
          <a:endParaRPr lang="fr-FR"/>
        </a:p>
      </dgm:t>
    </dgm:pt>
    <dgm:pt modelId="{41518DDA-E429-45E7-984F-FDCC04702502}" type="sibTrans" cxnId="{255E46AA-AE15-4B0E-9E1C-B5939CA34F76}">
      <dgm:prSet/>
      <dgm:spPr/>
      <dgm:t>
        <a:bodyPr/>
        <a:lstStyle/>
        <a:p>
          <a:endParaRPr lang="fr-FR"/>
        </a:p>
      </dgm:t>
    </dgm:pt>
    <dgm:pt modelId="{2468AD78-3BB9-473D-A043-A337B0E4FE06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Gestion du compte (Modification/Suppression)</a:t>
          </a:r>
        </a:p>
      </dgm:t>
    </dgm:pt>
    <dgm:pt modelId="{1CB012C6-9EDB-4BFF-81EA-A4B5C554AE4A}" type="parTrans" cxnId="{89E72B29-5C8C-463B-A0B3-90E6B5CC096B}">
      <dgm:prSet/>
      <dgm:spPr/>
      <dgm:t>
        <a:bodyPr/>
        <a:lstStyle/>
        <a:p>
          <a:endParaRPr lang="fr-FR"/>
        </a:p>
      </dgm:t>
    </dgm:pt>
    <dgm:pt modelId="{35F671E2-0C56-4A51-B755-96E0754E413E}" type="sibTrans" cxnId="{89E72B29-5C8C-463B-A0B3-90E6B5CC096B}">
      <dgm:prSet/>
      <dgm:spPr/>
      <dgm:t>
        <a:bodyPr/>
        <a:lstStyle/>
        <a:p>
          <a:endParaRPr lang="fr-FR"/>
        </a:p>
      </dgm:t>
    </dgm:pt>
    <dgm:pt modelId="{E1BADF1F-E72A-4A6F-BA18-30D934A6DA31}" type="pres">
      <dgm:prSet presAssocID="{3E28DFC8-9E13-44E4-B40A-3967E6C30666}" presName="linear" presStyleCnt="0">
        <dgm:presLayoutVars>
          <dgm:animLvl val="lvl"/>
          <dgm:resizeHandles val="exact"/>
        </dgm:presLayoutVars>
      </dgm:prSet>
      <dgm:spPr/>
    </dgm:pt>
    <dgm:pt modelId="{87C93336-4E9D-4023-A563-43CD07BC84BE}" type="pres">
      <dgm:prSet presAssocID="{C6612DDA-9107-43BB-B5BE-7B6D6A11D972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57FD441-77EF-4B9C-93DA-422B0D124948}" type="pres">
      <dgm:prSet presAssocID="{CCA5488F-4DED-4D97-ACBB-05A7745D7772}" presName="spacer" presStyleCnt="0"/>
      <dgm:spPr/>
    </dgm:pt>
    <dgm:pt modelId="{DD059123-AC0A-484A-B209-FBAFBBB38BCB}" type="pres">
      <dgm:prSet presAssocID="{5CA32382-CDCF-4A53-BF57-5A1ABB0B370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A90439F-6C4B-4A41-A898-CE7E316FE0CB}" type="pres">
      <dgm:prSet presAssocID="{41518DDA-E429-45E7-984F-FDCC04702502}" presName="spacer" presStyleCnt="0"/>
      <dgm:spPr/>
    </dgm:pt>
    <dgm:pt modelId="{54D5F94F-0B4A-400E-8F79-231AA3022237}" type="pres">
      <dgm:prSet presAssocID="{2468AD78-3BB9-473D-A043-A337B0E4FE0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CDA477F-F16D-4914-9F1E-E776CD610A37}" type="pres">
      <dgm:prSet presAssocID="{35F671E2-0C56-4A51-B755-96E0754E413E}" presName="spacer" presStyleCnt="0"/>
      <dgm:spPr/>
    </dgm:pt>
    <dgm:pt modelId="{24D128F5-83A3-43D0-90B1-BEA5B269077C}" type="pres">
      <dgm:prSet presAssocID="{FACD4BD8-524B-455B-9A2B-88EADB8FADB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1C42DB6B-C74D-4A0B-A85E-86A25DBF433D}" type="pres">
      <dgm:prSet presAssocID="{C6462CAF-079E-4EB7-B3A2-06CCEBF9F7C2}" presName="spacer" presStyleCnt="0"/>
      <dgm:spPr/>
    </dgm:pt>
    <dgm:pt modelId="{AABBC41A-9D53-4EE1-BE01-40A728B7DD65}" type="pres">
      <dgm:prSet presAssocID="{5E1D2ECB-F23F-4372-9227-150727F7DFA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A8B70798-955C-4AF4-A273-7BCAB323B6D5}" type="pres">
      <dgm:prSet presAssocID="{424BB02A-33D0-4BF6-BFBA-CCC64D8BD3B1}" presName="spacer" presStyleCnt="0"/>
      <dgm:spPr/>
    </dgm:pt>
    <dgm:pt modelId="{0DB3A2E3-300C-47C8-9B30-48942E46097C}" type="pres">
      <dgm:prSet presAssocID="{DF37883A-1C52-48E8-A4B3-E48AE579B363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24B9770-BBB6-43A0-8CE5-9288E5CEE0FE}" type="pres">
      <dgm:prSet presAssocID="{6D89FD82-C72F-4F6C-98D0-85AD313FEBE6}" presName="spacer" presStyleCnt="0"/>
      <dgm:spPr/>
    </dgm:pt>
    <dgm:pt modelId="{4E012DF4-2C2E-4393-8E7A-D92B5C4B7439}" type="pres">
      <dgm:prSet presAssocID="{A9F1E019-2B5B-4E65-B622-82A57649CBF1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F4F6D57-676C-4786-BC93-0783A1DC83EA}" type="pres">
      <dgm:prSet presAssocID="{3E991F25-8576-4AF0-96B6-DDA9675EC11F}" presName="spacer" presStyleCnt="0"/>
      <dgm:spPr/>
    </dgm:pt>
    <dgm:pt modelId="{88D4FAE8-CA8A-45C9-B96D-E5EA3D00BF92}" type="pres">
      <dgm:prSet presAssocID="{40CEE70E-36C2-4E42-9397-075B2DE7C79F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B220BB09-5BA0-4C27-ACA0-B8A08F2F21B5}" srcId="{3E28DFC8-9E13-44E4-B40A-3967E6C30666}" destId="{5E1D2ECB-F23F-4372-9227-150727F7DFA2}" srcOrd="4" destOrd="0" parTransId="{497EE9D8-DF8D-47CC-8C81-C3AF18B822AD}" sibTransId="{424BB02A-33D0-4BF6-BFBA-CCC64D8BD3B1}"/>
    <dgm:cxn modelId="{60577B1B-DE53-460D-9F57-D770FB0C8FBD}" srcId="{3E28DFC8-9E13-44E4-B40A-3967E6C30666}" destId="{A9F1E019-2B5B-4E65-B622-82A57649CBF1}" srcOrd="6" destOrd="0" parTransId="{5EA576BA-6CF8-414A-9DA1-95D20E254370}" sibTransId="{3E991F25-8576-4AF0-96B6-DDA9675EC11F}"/>
    <dgm:cxn modelId="{89E72B29-5C8C-463B-A0B3-90E6B5CC096B}" srcId="{3E28DFC8-9E13-44E4-B40A-3967E6C30666}" destId="{2468AD78-3BB9-473D-A043-A337B0E4FE06}" srcOrd="2" destOrd="0" parTransId="{1CB012C6-9EDB-4BFF-81EA-A4B5C554AE4A}" sibTransId="{35F671E2-0C56-4A51-B755-96E0754E413E}"/>
    <dgm:cxn modelId="{CF5A1336-50ED-44E9-9C40-F4EDBCC9FF7E}" type="presOf" srcId="{3E28DFC8-9E13-44E4-B40A-3967E6C30666}" destId="{E1BADF1F-E72A-4A6F-BA18-30D934A6DA31}" srcOrd="0" destOrd="0" presId="urn:microsoft.com/office/officeart/2005/8/layout/vList2"/>
    <dgm:cxn modelId="{3B3A273C-991F-43C4-8745-56D6CC6829C5}" type="presOf" srcId="{2468AD78-3BB9-473D-A043-A337B0E4FE06}" destId="{54D5F94F-0B4A-400E-8F79-231AA3022237}" srcOrd="0" destOrd="0" presId="urn:microsoft.com/office/officeart/2005/8/layout/vList2"/>
    <dgm:cxn modelId="{D94EA84A-8468-4CCA-A2B5-B511EF23BA8F}" type="presOf" srcId="{5E1D2ECB-F23F-4372-9227-150727F7DFA2}" destId="{AABBC41A-9D53-4EE1-BE01-40A728B7DD65}" srcOrd="0" destOrd="0" presId="urn:microsoft.com/office/officeart/2005/8/layout/vList2"/>
    <dgm:cxn modelId="{1A41EF55-167C-47DA-B91A-696DFC85C6BE}" type="presOf" srcId="{FACD4BD8-524B-455B-9A2B-88EADB8FADB4}" destId="{24D128F5-83A3-43D0-90B1-BEA5B269077C}" srcOrd="0" destOrd="0" presId="urn:microsoft.com/office/officeart/2005/8/layout/vList2"/>
    <dgm:cxn modelId="{2CC55E5A-DAF0-46E9-88EE-4120AD2B8121}" type="presOf" srcId="{C6612DDA-9107-43BB-B5BE-7B6D6A11D972}" destId="{87C93336-4E9D-4023-A563-43CD07BC84BE}" srcOrd="0" destOrd="0" presId="urn:microsoft.com/office/officeart/2005/8/layout/vList2"/>
    <dgm:cxn modelId="{11B8807F-6E9D-45CA-965C-086857EFA25F}" srcId="{3E28DFC8-9E13-44E4-B40A-3967E6C30666}" destId="{DF37883A-1C52-48E8-A4B3-E48AE579B363}" srcOrd="5" destOrd="0" parTransId="{E73E94F0-3C2D-42D3-B28A-0497EF455B34}" sibTransId="{6D89FD82-C72F-4F6C-98D0-85AD313FEBE6}"/>
    <dgm:cxn modelId="{FA9EAF91-3962-40D5-B53F-41F43629EDED}" type="presOf" srcId="{A9F1E019-2B5B-4E65-B622-82A57649CBF1}" destId="{4E012DF4-2C2E-4393-8E7A-D92B5C4B7439}" srcOrd="0" destOrd="0" presId="urn:microsoft.com/office/officeart/2005/8/layout/vList2"/>
    <dgm:cxn modelId="{255E46AA-AE15-4B0E-9E1C-B5939CA34F76}" srcId="{3E28DFC8-9E13-44E4-B40A-3967E6C30666}" destId="{5CA32382-CDCF-4A53-BF57-5A1ABB0B370E}" srcOrd="1" destOrd="0" parTransId="{86886E58-820A-4BDF-991C-621C2DF018D0}" sibTransId="{41518DDA-E429-45E7-984F-FDCC04702502}"/>
    <dgm:cxn modelId="{2E02BCAB-5689-4BFB-9A11-71817C3A0465}" srcId="{3E28DFC8-9E13-44E4-B40A-3967E6C30666}" destId="{40CEE70E-36C2-4E42-9397-075B2DE7C79F}" srcOrd="7" destOrd="0" parTransId="{9D72102A-2067-473F-B316-AB922AD63353}" sibTransId="{82F84588-16AB-4B13-8102-9E046965F0B7}"/>
    <dgm:cxn modelId="{C0FA05B0-BD05-4B95-AB88-E71952FDEBD5}" type="presOf" srcId="{40CEE70E-36C2-4E42-9397-075B2DE7C79F}" destId="{88D4FAE8-CA8A-45C9-B96D-E5EA3D00BF92}" srcOrd="0" destOrd="0" presId="urn:microsoft.com/office/officeart/2005/8/layout/vList2"/>
    <dgm:cxn modelId="{70612BB5-A690-40B9-90B9-0809D3C8A606}" srcId="{3E28DFC8-9E13-44E4-B40A-3967E6C30666}" destId="{C6612DDA-9107-43BB-B5BE-7B6D6A11D972}" srcOrd="0" destOrd="0" parTransId="{A5635AC4-F13A-4815-8FAB-47DEA5D979F0}" sibTransId="{CCA5488F-4DED-4D97-ACBB-05A7745D7772}"/>
    <dgm:cxn modelId="{E5360BC9-CB17-4770-AF68-3933D9ABE89D}" type="presOf" srcId="{DF37883A-1C52-48E8-A4B3-E48AE579B363}" destId="{0DB3A2E3-300C-47C8-9B30-48942E46097C}" srcOrd="0" destOrd="0" presId="urn:microsoft.com/office/officeart/2005/8/layout/vList2"/>
    <dgm:cxn modelId="{F4DD49CC-2FF3-49D5-A283-D1FC13900B38}" srcId="{3E28DFC8-9E13-44E4-B40A-3967E6C30666}" destId="{FACD4BD8-524B-455B-9A2B-88EADB8FADB4}" srcOrd="3" destOrd="0" parTransId="{EFCFAF34-6212-4B7B-ADF5-2F3A62BEC4ED}" sibTransId="{C6462CAF-079E-4EB7-B3A2-06CCEBF9F7C2}"/>
    <dgm:cxn modelId="{3C6640EB-D61E-410F-A645-687F40C99D29}" type="presOf" srcId="{5CA32382-CDCF-4A53-BF57-5A1ABB0B370E}" destId="{DD059123-AC0A-484A-B209-FBAFBBB38BCB}" srcOrd="0" destOrd="0" presId="urn:microsoft.com/office/officeart/2005/8/layout/vList2"/>
    <dgm:cxn modelId="{FB3F8347-25F8-4DCE-BBF5-38C34050CDA6}" type="presParOf" srcId="{E1BADF1F-E72A-4A6F-BA18-30D934A6DA31}" destId="{87C93336-4E9D-4023-A563-43CD07BC84BE}" srcOrd="0" destOrd="0" presId="urn:microsoft.com/office/officeart/2005/8/layout/vList2"/>
    <dgm:cxn modelId="{ECAF50F1-B885-4C6A-95EA-57EC88476024}" type="presParOf" srcId="{E1BADF1F-E72A-4A6F-BA18-30D934A6DA31}" destId="{057FD441-77EF-4B9C-93DA-422B0D124948}" srcOrd="1" destOrd="0" presId="urn:microsoft.com/office/officeart/2005/8/layout/vList2"/>
    <dgm:cxn modelId="{911D5F70-0C71-407C-BC27-10A761AED194}" type="presParOf" srcId="{E1BADF1F-E72A-4A6F-BA18-30D934A6DA31}" destId="{DD059123-AC0A-484A-B209-FBAFBBB38BCB}" srcOrd="2" destOrd="0" presId="urn:microsoft.com/office/officeart/2005/8/layout/vList2"/>
    <dgm:cxn modelId="{729B69E3-BE89-4F93-A595-0A6802D8E1A2}" type="presParOf" srcId="{E1BADF1F-E72A-4A6F-BA18-30D934A6DA31}" destId="{1A90439F-6C4B-4A41-A898-CE7E316FE0CB}" srcOrd="3" destOrd="0" presId="urn:microsoft.com/office/officeart/2005/8/layout/vList2"/>
    <dgm:cxn modelId="{FE3F9DE2-2D66-4C73-A10A-A15432C9A31E}" type="presParOf" srcId="{E1BADF1F-E72A-4A6F-BA18-30D934A6DA31}" destId="{54D5F94F-0B4A-400E-8F79-231AA3022237}" srcOrd="4" destOrd="0" presId="urn:microsoft.com/office/officeart/2005/8/layout/vList2"/>
    <dgm:cxn modelId="{A177BE4F-88A4-4265-A33D-33B05E1AFE06}" type="presParOf" srcId="{E1BADF1F-E72A-4A6F-BA18-30D934A6DA31}" destId="{8CDA477F-F16D-4914-9F1E-E776CD610A37}" srcOrd="5" destOrd="0" presId="urn:microsoft.com/office/officeart/2005/8/layout/vList2"/>
    <dgm:cxn modelId="{169C4489-98E5-4214-8494-5A45B46F66A0}" type="presParOf" srcId="{E1BADF1F-E72A-4A6F-BA18-30D934A6DA31}" destId="{24D128F5-83A3-43D0-90B1-BEA5B269077C}" srcOrd="6" destOrd="0" presId="urn:microsoft.com/office/officeart/2005/8/layout/vList2"/>
    <dgm:cxn modelId="{A5A06615-947D-4552-92CD-7FB5A9F4F8E0}" type="presParOf" srcId="{E1BADF1F-E72A-4A6F-BA18-30D934A6DA31}" destId="{1C42DB6B-C74D-4A0B-A85E-86A25DBF433D}" srcOrd="7" destOrd="0" presId="urn:microsoft.com/office/officeart/2005/8/layout/vList2"/>
    <dgm:cxn modelId="{3FA4EA3B-DA4A-412B-8663-7172A25C0011}" type="presParOf" srcId="{E1BADF1F-E72A-4A6F-BA18-30D934A6DA31}" destId="{AABBC41A-9D53-4EE1-BE01-40A728B7DD65}" srcOrd="8" destOrd="0" presId="urn:microsoft.com/office/officeart/2005/8/layout/vList2"/>
    <dgm:cxn modelId="{B61897F7-4626-4C03-A2B2-4B609D2BDF57}" type="presParOf" srcId="{E1BADF1F-E72A-4A6F-BA18-30D934A6DA31}" destId="{A8B70798-955C-4AF4-A273-7BCAB323B6D5}" srcOrd="9" destOrd="0" presId="urn:microsoft.com/office/officeart/2005/8/layout/vList2"/>
    <dgm:cxn modelId="{B9C10189-ABB8-43F7-9891-49C4B543E5A2}" type="presParOf" srcId="{E1BADF1F-E72A-4A6F-BA18-30D934A6DA31}" destId="{0DB3A2E3-300C-47C8-9B30-48942E46097C}" srcOrd="10" destOrd="0" presId="urn:microsoft.com/office/officeart/2005/8/layout/vList2"/>
    <dgm:cxn modelId="{24AFDE7C-5FCA-4B1C-B598-1717EF800043}" type="presParOf" srcId="{E1BADF1F-E72A-4A6F-BA18-30D934A6DA31}" destId="{A24B9770-BBB6-43A0-8CE5-9288E5CEE0FE}" srcOrd="11" destOrd="0" presId="urn:microsoft.com/office/officeart/2005/8/layout/vList2"/>
    <dgm:cxn modelId="{4AB8A6BF-703C-4ADC-959F-1C2025622740}" type="presParOf" srcId="{E1BADF1F-E72A-4A6F-BA18-30D934A6DA31}" destId="{4E012DF4-2C2E-4393-8E7A-D92B5C4B7439}" srcOrd="12" destOrd="0" presId="urn:microsoft.com/office/officeart/2005/8/layout/vList2"/>
    <dgm:cxn modelId="{CD5BA570-EE90-4007-A515-5302B577C1A9}" type="presParOf" srcId="{E1BADF1F-E72A-4A6F-BA18-30D934A6DA31}" destId="{1F4F6D57-676C-4786-BC93-0783A1DC83EA}" srcOrd="13" destOrd="0" presId="urn:microsoft.com/office/officeart/2005/8/layout/vList2"/>
    <dgm:cxn modelId="{744DED8B-F435-4724-A39F-510189949FE3}" type="presParOf" srcId="{E1BADF1F-E72A-4A6F-BA18-30D934A6DA31}" destId="{88D4FAE8-CA8A-45C9-B96D-E5EA3D00BF9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F4F6BC-BE3C-4037-B322-A2B502D989A6}" type="doc">
      <dgm:prSet loTypeId="urn:microsoft.com/office/officeart/2005/8/layout/process2" loCatId="process" qsTypeId="urn:microsoft.com/office/officeart/2005/8/quickstyle/simple1" qsCatId="simple" csTypeId="urn:microsoft.com/office/officeart/2005/8/colors/accent4_2" csCatId="accent4" phldr="1"/>
      <dgm:spPr/>
    </dgm:pt>
    <dgm:pt modelId="{77E09B37-844C-469D-9E38-257116435B4D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Réunion avec le client  </a:t>
          </a:r>
          <a:endParaRPr lang="en-US" dirty="0"/>
        </a:p>
      </dgm:t>
    </dgm:pt>
    <dgm:pt modelId="{888D2002-BA1C-45F7-83BF-47A1E256731D}" type="parTrans" cxnId="{A3DE67C6-8BCA-4BB4-A841-450F2FFE078D}">
      <dgm:prSet/>
      <dgm:spPr/>
    </dgm:pt>
    <dgm:pt modelId="{4F235439-BCBF-42DB-A720-34ED6697F4D2}" type="sibTrans" cxnId="{A3DE67C6-8BCA-4BB4-A841-450F2FFE078D}">
      <dgm:prSet/>
      <dgm:spPr/>
      <dgm:t>
        <a:bodyPr/>
        <a:lstStyle/>
        <a:p>
          <a:endParaRPr lang="en-US"/>
        </a:p>
      </dgm:t>
    </dgm:pt>
    <dgm:pt modelId="{038D9150-2CF4-48B5-91C7-7591F9CF9884}">
      <dgm:prSet phldr="0"/>
      <dgm:spPr/>
      <dgm:t>
        <a:bodyPr/>
        <a:lstStyle/>
        <a:p>
          <a:pPr rtl="0"/>
          <a:r>
            <a:rPr lang="en-US" dirty="0">
              <a:latin typeface="Gill Sans Nova"/>
            </a:rPr>
            <a:t>Production du Product Backlog par le Product Owner </a:t>
          </a:r>
        </a:p>
      </dgm:t>
    </dgm:pt>
    <dgm:pt modelId="{9715E5DB-EA73-4568-BC23-BD43B084E95E}" type="parTrans" cxnId="{F01A546C-8CB9-4BB9-AE57-1C88001E8624}">
      <dgm:prSet/>
      <dgm:spPr/>
    </dgm:pt>
    <dgm:pt modelId="{FCFC7FE7-C0C3-4EB5-B858-580E9BD2A796}" type="sibTrans" cxnId="{F01A546C-8CB9-4BB9-AE57-1C88001E8624}">
      <dgm:prSet/>
      <dgm:spPr/>
      <dgm:t>
        <a:bodyPr/>
        <a:lstStyle/>
        <a:p>
          <a:endParaRPr lang="en-US"/>
        </a:p>
      </dgm:t>
    </dgm:pt>
    <dgm:pt modelId="{E750F224-08D9-47E5-94A3-E038FFB41C53}">
      <dgm:prSet phldr="0"/>
      <dgm:spPr/>
      <dgm:t>
        <a:bodyPr/>
        <a:lstStyle/>
        <a:p>
          <a:pPr rtl="0"/>
          <a:r>
            <a:rPr lang="en-US" dirty="0">
              <a:latin typeface="Gill Sans Nova"/>
            </a:rPr>
            <a:t>Planification du sprint </a:t>
          </a:r>
        </a:p>
      </dgm:t>
    </dgm:pt>
    <dgm:pt modelId="{68FCAD1E-69CF-483E-951A-478B398DF5DB}" type="parTrans" cxnId="{C4DF8AC7-03FB-45C6-A2F5-DFD3A3DD15CF}">
      <dgm:prSet/>
      <dgm:spPr/>
    </dgm:pt>
    <dgm:pt modelId="{A89F278B-1ED3-4E6E-8F80-747434463A88}" type="sibTrans" cxnId="{C4DF8AC7-03FB-45C6-A2F5-DFD3A3DD15CF}">
      <dgm:prSet/>
      <dgm:spPr/>
    </dgm:pt>
    <dgm:pt modelId="{1431D5CD-4B04-488A-BA1D-8F97D25E6FB1}" type="pres">
      <dgm:prSet presAssocID="{07F4F6BC-BE3C-4037-B322-A2B502D989A6}" presName="linearFlow" presStyleCnt="0">
        <dgm:presLayoutVars>
          <dgm:resizeHandles val="exact"/>
        </dgm:presLayoutVars>
      </dgm:prSet>
      <dgm:spPr/>
    </dgm:pt>
    <dgm:pt modelId="{D07A699E-02CD-4FC7-A06E-F9BD2455516E}" type="pres">
      <dgm:prSet presAssocID="{77E09B37-844C-469D-9E38-257116435B4D}" presName="node" presStyleLbl="node1" presStyleIdx="0" presStyleCnt="3">
        <dgm:presLayoutVars>
          <dgm:bulletEnabled val="1"/>
        </dgm:presLayoutVars>
      </dgm:prSet>
      <dgm:spPr/>
    </dgm:pt>
    <dgm:pt modelId="{A0019EE4-0A5B-480D-88CE-6C6A8CD23074}" type="pres">
      <dgm:prSet presAssocID="{4F235439-BCBF-42DB-A720-34ED6697F4D2}" presName="sibTrans" presStyleLbl="sibTrans2D1" presStyleIdx="0" presStyleCnt="2"/>
      <dgm:spPr/>
    </dgm:pt>
    <dgm:pt modelId="{FAE80C7B-C851-47D1-A662-D794A31C2D07}" type="pres">
      <dgm:prSet presAssocID="{4F235439-BCBF-42DB-A720-34ED6697F4D2}" presName="connectorText" presStyleLbl="sibTrans2D1" presStyleIdx="0" presStyleCnt="2"/>
      <dgm:spPr/>
    </dgm:pt>
    <dgm:pt modelId="{156C9F18-6363-4017-A594-554A094D45E0}" type="pres">
      <dgm:prSet presAssocID="{038D9150-2CF4-48B5-91C7-7591F9CF9884}" presName="node" presStyleLbl="node1" presStyleIdx="1" presStyleCnt="3">
        <dgm:presLayoutVars>
          <dgm:bulletEnabled val="1"/>
        </dgm:presLayoutVars>
      </dgm:prSet>
      <dgm:spPr/>
    </dgm:pt>
    <dgm:pt modelId="{ED9AF094-9F8E-4B13-8DDA-8569CB68F332}" type="pres">
      <dgm:prSet presAssocID="{FCFC7FE7-C0C3-4EB5-B858-580E9BD2A796}" presName="sibTrans" presStyleLbl="sibTrans2D1" presStyleIdx="1" presStyleCnt="2"/>
      <dgm:spPr/>
    </dgm:pt>
    <dgm:pt modelId="{5D8C948D-9831-4A9D-8A7A-C3DB178D30DF}" type="pres">
      <dgm:prSet presAssocID="{FCFC7FE7-C0C3-4EB5-B858-580E9BD2A796}" presName="connectorText" presStyleLbl="sibTrans2D1" presStyleIdx="1" presStyleCnt="2"/>
      <dgm:spPr/>
    </dgm:pt>
    <dgm:pt modelId="{E9218A52-34BD-4817-9C80-8AC0EDB961FE}" type="pres">
      <dgm:prSet presAssocID="{E750F224-08D9-47E5-94A3-E038FFB41C53}" presName="node" presStyleLbl="node1" presStyleIdx="2" presStyleCnt="3">
        <dgm:presLayoutVars>
          <dgm:bulletEnabled val="1"/>
        </dgm:presLayoutVars>
      </dgm:prSet>
      <dgm:spPr/>
    </dgm:pt>
  </dgm:ptLst>
  <dgm:cxnLst>
    <dgm:cxn modelId="{F01A546C-8CB9-4BB9-AE57-1C88001E8624}" srcId="{07F4F6BC-BE3C-4037-B322-A2B502D989A6}" destId="{038D9150-2CF4-48B5-91C7-7591F9CF9884}" srcOrd="1" destOrd="0" parTransId="{9715E5DB-EA73-4568-BC23-BD43B084E95E}" sibTransId="{FCFC7FE7-C0C3-4EB5-B858-580E9BD2A796}"/>
    <dgm:cxn modelId="{A8D4DC52-8D77-49F5-960E-2AC63982DCA2}" type="presOf" srcId="{07F4F6BC-BE3C-4037-B322-A2B502D989A6}" destId="{1431D5CD-4B04-488A-BA1D-8F97D25E6FB1}" srcOrd="0" destOrd="0" presId="urn:microsoft.com/office/officeart/2005/8/layout/process2"/>
    <dgm:cxn modelId="{A635BE7B-7535-4760-B2BC-A30C5B94E0B2}" type="presOf" srcId="{038D9150-2CF4-48B5-91C7-7591F9CF9884}" destId="{156C9F18-6363-4017-A594-554A094D45E0}" srcOrd="0" destOrd="0" presId="urn:microsoft.com/office/officeart/2005/8/layout/process2"/>
    <dgm:cxn modelId="{E9DE657D-7383-4446-A2A4-096EA32FCCCC}" type="presOf" srcId="{4F235439-BCBF-42DB-A720-34ED6697F4D2}" destId="{FAE80C7B-C851-47D1-A662-D794A31C2D07}" srcOrd="1" destOrd="0" presId="urn:microsoft.com/office/officeart/2005/8/layout/process2"/>
    <dgm:cxn modelId="{A643B990-7019-45F8-9760-D22C6E4BB547}" type="presOf" srcId="{E750F224-08D9-47E5-94A3-E038FFB41C53}" destId="{E9218A52-34BD-4817-9C80-8AC0EDB961FE}" srcOrd="0" destOrd="0" presId="urn:microsoft.com/office/officeart/2005/8/layout/process2"/>
    <dgm:cxn modelId="{A3DE67C6-8BCA-4BB4-A841-450F2FFE078D}" srcId="{07F4F6BC-BE3C-4037-B322-A2B502D989A6}" destId="{77E09B37-844C-469D-9E38-257116435B4D}" srcOrd="0" destOrd="0" parTransId="{888D2002-BA1C-45F7-83BF-47A1E256731D}" sibTransId="{4F235439-BCBF-42DB-A720-34ED6697F4D2}"/>
    <dgm:cxn modelId="{C4DF8AC7-03FB-45C6-A2F5-DFD3A3DD15CF}" srcId="{07F4F6BC-BE3C-4037-B322-A2B502D989A6}" destId="{E750F224-08D9-47E5-94A3-E038FFB41C53}" srcOrd="2" destOrd="0" parTransId="{68FCAD1E-69CF-483E-951A-478B398DF5DB}" sibTransId="{A89F278B-1ED3-4E6E-8F80-747434463A88}"/>
    <dgm:cxn modelId="{3DB1DBCC-FEF7-4190-88C1-AA253E3B0D73}" type="presOf" srcId="{FCFC7FE7-C0C3-4EB5-B858-580E9BD2A796}" destId="{5D8C948D-9831-4A9D-8A7A-C3DB178D30DF}" srcOrd="1" destOrd="0" presId="urn:microsoft.com/office/officeart/2005/8/layout/process2"/>
    <dgm:cxn modelId="{CF7908CF-678B-4801-AF1D-6EFCF1C8CCAE}" type="presOf" srcId="{FCFC7FE7-C0C3-4EB5-B858-580E9BD2A796}" destId="{ED9AF094-9F8E-4B13-8DDA-8569CB68F332}" srcOrd="0" destOrd="0" presId="urn:microsoft.com/office/officeart/2005/8/layout/process2"/>
    <dgm:cxn modelId="{814958EE-729E-405B-8C51-E8CC572B18CF}" type="presOf" srcId="{4F235439-BCBF-42DB-A720-34ED6697F4D2}" destId="{A0019EE4-0A5B-480D-88CE-6C6A8CD23074}" srcOrd="0" destOrd="0" presId="urn:microsoft.com/office/officeart/2005/8/layout/process2"/>
    <dgm:cxn modelId="{771FD3F9-A1EE-4037-87AC-16F3D0BB0EED}" type="presOf" srcId="{77E09B37-844C-469D-9E38-257116435B4D}" destId="{D07A699E-02CD-4FC7-A06E-F9BD2455516E}" srcOrd="0" destOrd="0" presId="urn:microsoft.com/office/officeart/2005/8/layout/process2"/>
    <dgm:cxn modelId="{3D80CD2E-1F00-407C-9942-5A99193BD75C}" type="presParOf" srcId="{1431D5CD-4B04-488A-BA1D-8F97D25E6FB1}" destId="{D07A699E-02CD-4FC7-A06E-F9BD2455516E}" srcOrd="0" destOrd="0" presId="urn:microsoft.com/office/officeart/2005/8/layout/process2"/>
    <dgm:cxn modelId="{74233E13-E453-45C8-BED1-1B5A843B8415}" type="presParOf" srcId="{1431D5CD-4B04-488A-BA1D-8F97D25E6FB1}" destId="{A0019EE4-0A5B-480D-88CE-6C6A8CD23074}" srcOrd="1" destOrd="0" presId="urn:microsoft.com/office/officeart/2005/8/layout/process2"/>
    <dgm:cxn modelId="{4E284464-B8AB-4A58-A123-5956FBA95DC7}" type="presParOf" srcId="{A0019EE4-0A5B-480D-88CE-6C6A8CD23074}" destId="{FAE80C7B-C851-47D1-A662-D794A31C2D07}" srcOrd="0" destOrd="0" presId="urn:microsoft.com/office/officeart/2005/8/layout/process2"/>
    <dgm:cxn modelId="{31319E87-B75B-4DBB-BFBB-B927D3C4ACB0}" type="presParOf" srcId="{1431D5CD-4B04-488A-BA1D-8F97D25E6FB1}" destId="{156C9F18-6363-4017-A594-554A094D45E0}" srcOrd="2" destOrd="0" presId="urn:microsoft.com/office/officeart/2005/8/layout/process2"/>
    <dgm:cxn modelId="{206A9E95-AEBA-4B9A-944E-41972B61677B}" type="presParOf" srcId="{1431D5CD-4B04-488A-BA1D-8F97D25E6FB1}" destId="{ED9AF094-9F8E-4B13-8DDA-8569CB68F332}" srcOrd="3" destOrd="0" presId="urn:microsoft.com/office/officeart/2005/8/layout/process2"/>
    <dgm:cxn modelId="{D29AF725-0C56-459C-B418-8A10AA77C6EF}" type="presParOf" srcId="{ED9AF094-9F8E-4B13-8DDA-8569CB68F332}" destId="{5D8C948D-9831-4A9D-8A7A-C3DB178D30DF}" srcOrd="0" destOrd="0" presId="urn:microsoft.com/office/officeart/2005/8/layout/process2"/>
    <dgm:cxn modelId="{54BECFB9-EDD8-43CD-A1FB-CAC123E59331}" type="presParOf" srcId="{1431D5CD-4B04-488A-BA1D-8F97D25E6FB1}" destId="{E9218A52-34BD-4817-9C80-8AC0EDB961F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2B9640-3BD1-4993-9075-EB44912651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</dgm:pt>
    <dgm:pt modelId="{8D648B18-F5D4-47D1-8059-2050074060E6}">
      <dgm:prSet phldrT="[Texte]" phldr="0"/>
      <dgm:spPr/>
      <dgm:t>
        <a:bodyPr/>
        <a:lstStyle/>
        <a:p>
          <a:pPr rtl="0"/>
          <a:r>
            <a:rPr lang="fr-FR" dirty="0" err="1">
              <a:latin typeface="Gill Sans Nova"/>
            </a:rPr>
            <a:t>Github</a:t>
          </a:r>
          <a:endParaRPr lang="fr-FR" dirty="0" err="1"/>
        </a:p>
      </dgm:t>
    </dgm:pt>
    <dgm:pt modelId="{841BEF16-E4B7-4134-9862-79D08814E669}" type="parTrans" cxnId="{50D0D406-483A-4573-B377-F428146BE9ED}">
      <dgm:prSet/>
      <dgm:spPr/>
      <dgm:t>
        <a:bodyPr/>
        <a:lstStyle/>
        <a:p>
          <a:endParaRPr lang="fr-FR"/>
        </a:p>
      </dgm:t>
    </dgm:pt>
    <dgm:pt modelId="{04AE98BE-1043-43D1-8CC2-89F1901394A9}" type="sibTrans" cxnId="{50D0D406-483A-4573-B377-F428146BE9ED}">
      <dgm:prSet/>
      <dgm:spPr/>
      <dgm:t>
        <a:bodyPr/>
        <a:lstStyle/>
        <a:p>
          <a:endParaRPr lang="fr-FR"/>
        </a:p>
      </dgm:t>
    </dgm:pt>
    <dgm:pt modelId="{E0C8BD0B-8324-4698-AFD4-2038CF610EA5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 </a:t>
          </a:r>
          <a:r>
            <a:rPr lang="fr-FR" dirty="0" err="1">
              <a:latin typeface="Gill Sans Nova"/>
            </a:rPr>
            <a:t>React</a:t>
          </a:r>
          <a:r>
            <a:rPr lang="fr-FR" dirty="0">
              <a:latin typeface="Gill Sans Nova"/>
            </a:rPr>
            <a:t> Native</a:t>
          </a:r>
          <a:endParaRPr lang="fr-FR" dirty="0"/>
        </a:p>
      </dgm:t>
    </dgm:pt>
    <dgm:pt modelId="{133C9E1D-C083-4E97-B4B6-D0AE0227E37C}" type="parTrans" cxnId="{3E1F906D-C675-4888-B45E-E6374B4B5F36}">
      <dgm:prSet/>
      <dgm:spPr/>
      <dgm:t>
        <a:bodyPr/>
        <a:lstStyle/>
        <a:p>
          <a:endParaRPr lang="fr-FR"/>
        </a:p>
      </dgm:t>
    </dgm:pt>
    <dgm:pt modelId="{0502DF24-3271-46D1-A9AF-1C708918BA8C}" type="sibTrans" cxnId="{3E1F906D-C675-4888-B45E-E6374B4B5F36}">
      <dgm:prSet/>
      <dgm:spPr/>
      <dgm:t>
        <a:bodyPr/>
        <a:lstStyle/>
        <a:p>
          <a:endParaRPr lang="fr-FR"/>
        </a:p>
      </dgm:t>
    </dgm:pt>
    <dgm:pt modelId="{DEB4EA3E-6C5D-49A0-8166-1D7566B97048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Looping</a:t>
          </a:r>
          <a:endParaRPr lang="fr-FR" dirty="0"/>
        </a:p>
      </dgm:t>
    </dgm:pt>
    <dgm:pt modelId="{E019F34E-7BDF-4585-9D2A-C4CF2626EF9F}" type="parTrans" cxnId="{03578002-9185-46E5-8270-BB8EE59F3D59}">
      <dgm:prSet/>
      <dgm:spPr/>
      <dgm:t>
        <a:bodyPr/>
        <a:lstStyle/>
        <a:p>
          <a:endParaRPr lang="fr-FR"/>
        </a:p>
      </dgm:t>
    </dgm:pt>
    <dgm:pt modelId="{19F7E3F0-C41F-45E8-8324-C5DF4B1843F7}" type="sibTrans" cxnId="{03578002-9185-46E5-8270-BB8EE59F3D59}">
      <dgm:prSet/>
      <dgm:spPr/>
      <dgm:t>
        <a:bodyPr/>
        <a:lstStyle/>
        <a:p>
          <a:endParaRPr lang="fr-FR"/>
        </a:p>
      </dgm:t>
    </dgm:pt>
    <dgm:pt modelId="{55223455-AD16-41EC-BE0E-858D17BA625E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Expo</a:t>
          </a:r>
        </a:p>
      </dgm:t>
    </dgm:pt>
    <dgm:pt modelId="{0DEDE42A-A19E-419D-8D53-00D6F1222A77}" type="parTrans" cxnId="{9F96A90D-093D-4630-9325-77586DC19564}">
      <dgm:prSet/>
      <dgm:spPr/>
      <dgm:t>
        <a:bodyPr/>
        <a:lstStyle/>
        <a:p>
          <a:endParaRPr lang="fr-FR"/>
        </a:p>
      </dgm:t>
    </dgm:pt>
    <dgm:pt modelId="{22FF0AD3-F40A-47D9-ACA4-DCB4B204ABA5}" type="sibTrans" cxnId="{9F96A90D-093D-4630-9325-77586DC19564}">
      <dgm:prSet/>
      <dgm:spPr/>
      <dgm:t>
        <a:bodyPr/>
        <a:lstStyle/>
        <a:p>
          <a:endParaRPr lang="fr-FR"/>
        </a:p>
      </dgm:t>
    </dgm:pt>
    <dgm:pt modelId="{B9D5AD5D-EA75-430E-8DB4-10A686B830D2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Figma</a:t>
          </a:r>
        </a:p>
      </dgm:t>
    </dgm:pt>
    <dgm:pt modelId="{5FEB4182-E659-418C-A8AF-631407A6F448}" type="parTrans" cxnId="{56A938A1-7B7B-4E5D-B4F8-A391D843A7D6}">
      <dgm:prSet/>
      <dgm:spPr/>
      <dgm:t>
        <a:bodyPr/>
        <a:lstStyle/>
        <a:p>
          <a:endParaRPr lang="fr-FR"/>
        </a:p>
      </dgm:t>
    </dgm:pt>
    <dgm:pt modelId="{A530BF35-2114-4EB5-97FE-7B9CB7E309FA}" type="sibTrans" cxnId="{56A938A1-7B7B-4E5D-B4F8-A391D843A7D6}">
      <dgm:prSet/>
      <dgm:spPr/>
      <dgm:t>
        <a:bodyPr/>
        <a:lstStyle/>
        <a:p>
          <a:endParaRPr lang="fr-FR"/>
        </a:p>
      </dgm:t>
    </dgm:pt>
    <dgm:pt modelId="{BD2DE221-661A-4488-9693-49DC1C3FD76B}">
      <dgm:prSet phldr="0"/>
      <dgm:spPr/>
      <dgm:t>
        <a:bodyPr/>
        <a:lstStyle/>
        <a:p>
          <a:pPr rtl="0"/>
          <a:r>
            <a:rPr lang="fr-FR" dirty="0" err="1">
              <a:latin typeface="Gill Sans Nova"/>
            </a:rPr>
            <a:t>StarUML</a:t>
          </a:r>
        </a:p>
      </dgm:t>
    </dgm:pt>
    <dgm:pt modelId="{819F8E9D-465C-4584-B015-21C890687229}" type="parTrans" cxnId="{C4640C3C-7AC9-4331-B94A-7E1B188D48C9}">
      <dgm:prSet/>
      <dgm:spPr/>
      <dgm:t>
        <a:bodyPr/>
        <a:lstStyle/>
        <a:p>
          <a:endParaRPr lang="fr-FR"/>
        </a:p>
      </dgm:t>
    </dgm:pt>
    <dgm:pt modelId="{73A4E13A-12FF-4572-BE1B-21150ADF1C33}" type="sibTrans" cxnId="{C4640C3C-7AC9-4331-B94A-7E1B188D48C9}">
      <dgm:prSet/>
      <dgm:spPr/>
      <dgm:t>
        <a:bodyPr/>
        <a:lstStyle/>
        <a:p>
          <a:endParaRPr lang="fr-FR"/>
        </a:p>
      </dgm:t>
    </dgm:pt>
    <dgm:pt modelId="{5037EB6C-5946-46FA-B681-EA26280EF79B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Firebase:</a:t>
          </a:r>
        </a:p>
      </dgm:t>
    </dgm:pt>
    <dgm:pt modelId="{E8C50533-2C40-4619-9523-B633393FEC96}" type="parTrans" cxnId="{AD75B658-FF9D-4D8D-B3C2-2B3E20C5C639}">
      <dgm:prSet/>
      <dgm:spPr/>
      <dgm:t>
        <a:bodyPr/>
        <a:lstStyle/>
        <a:p>
          <a:endParaRPr lang="fr-FR"/>
        </a:p>
      </dgm:t>
    </dgm:pt>
    <dgm:pt modelId="{EF70997E-6DB1-46D1-A694-1B9A3AFED0FE}" type="sibTrans" cxnId="{AD75B658-FF9D-4D8D-B3C2-2B3E20C5C639}">
      <dgm:prSet/>
      <dgm:spPr/>
      <dgm:t>
        <a:bodyPr/>
        <a:lstStyle/>
        <a:p>
          <a:endParaRPr lang="fr-FR"/>
        </a:p>
      </dgm:t>
    </dgm:pt>
    <dgm:pt modelId="{B50B2375-05F4-4453-B2DE-1F7FA734DC24}">
      <dgm:prSet phldr="0"/>
      <dgm:spPr/>
      <dgm:t>
        <a:bodyPr/>
        <a:lstStyle/>
        <a:p>
          <a:r>
            <a:rPr lang="fr-FR" dirty="0">
              <a:latin typeface="Gill Sans Nova"/>
            </a:rPr>
            <a:t> </a:t>
          </a:r>
          <a:r>
            <a:rPr lang="fr-FR" dirty="0" err="1">
              <a:latin typeface="Gill Sans Nova"/>
            </a:rPr>
            <a:t>Firestore</a:t>
          </a:r>
          <a:r>
            <a:rPr lang="fr-FR" dirty="0">
              <a:latin typeface="Gill Sans Nova"/>
            </a:rPr>
            <a:t> </a:t>
          </a:r>
          <a:r>
            <a:rPr lang="fr-FR" dirty="0" err="1">
              <a:latin typeface="Gill Sans Nova"/>
            </a:rPr>
            <a:t>Database</a:t>
          </a:r>
          <a:r>
            <a:rPr lang="fr-FR" dirty="0">
              <a:latin typeface="Gill Sans Nova"/>
            </a:rPr>
            <a:t>, Authentification, Cloud Storage</a:t>
          </a:r>
          <a:endParaRPr lang="en-US" dirty="0"/>
        </a:p>
      </dgm:t>
    </dgm:pt>
    <dgm:pt modelId="{54B525E3-4533-4AB7-872E-00802CFB540D}" type="parTrans" cxnId="{138ADD86-0511-4937-BBAA-BB802DF88BB8}">
      <dgm:prSet/>
      <dgm:spPr/>
      <dgm:t>
        <a:bodyPr/>
        <a:lstStyle/>
        <a:p>
          <a:endParaRPr lang="fr-FR"/>
        </a:p>
      </dgm:t>
    </dgm:pt>
    <dgm:pt modelId="{35AF095D-E00F-4241-A4C0-DDCE7F28A92E}" type="sibTrans" cxnId="{138ADD86-0511-4937-BBAA-BB802DF88BB8}">
      <dgm:prSet/>
      <dgm:spPr/>
      <dgm:t>
        <a:bodyPr/>
        <a:lstStyle/>
        <a:p>
          <a:endParaRPr lang="fr-FR"/>
        </a:p>
      </dgm:t>
    </dgm:pt>
    <dgm:pt modelId="{C643C481-91F6-4C94-902D-EC7517CA577E}">
      <dgm:prSet phldrT="[Texte]" phldr="0"/>
      <dgm:spPr/>
      <dgm:t>
        <a:bodyPr/>
        <a:lstStyle/>
        <a:p>
          <a:pPr rtl="0"/>
          <a:r>
            <a:rPr lang="fr-FR" dirty="0" err="1"/>
            <a:t>Github</a:t>
          </a:r>
          <a:r>
            <a:rPr lang="fr-FR" dirty="0"/>
            <a:t> Actions</a:t>
          </a:r>
        </a:p>
      </dgm:t>
    </dgm:pt>
    <dgm:pt modelId="{5744AD40-A2E3-4380-B801-0D84F4801E59}" type="parTrans" cxnId="{CE8AD6A9-50B7-4A79-9928-75642BC96258}">
      <dgm:prSet/>
      <dgm:spPr/>
    </dgm:pt>
    <dgm:pt modelId="{FD593D3E-5A22-400F-B7E4-F0E6B1950209}" type="sibTrans" cxnId="{CE8AD6A9-50B7-4A79-9928-75642BC96258}">
      <dgm:prSet/>
      <dgm:spPr/>
    </dgm:pt>
    <dgm:pt modelId="{E887166D-2225-4BFB-97BC-F7DE491F8AB9}" type="pres">
      <dgm:prSet presAssocID="{602B9640-3BD1-4993-9075-EB449126513A}" presName="linear" presStyleCnt="0">
        <dgm:presLayoutVars>
          <dgm:dir/>
          <dgm:animLvl val="lvl"/>
          <dgm:resizeHandles val="exact"/>
        </dgm:presLayoutVars>
      </dgm:prSet>
      <dgm:spPr/>
    </dgm:pt>
    <dgm:pt modelId="{52BF441D-7781-4D1F-8D13-B07B4074BB5B}" type="pres">
      <dgm:prSet presAssocID="{8D648B18-F5D4-47D1-8059-2050074060E6}" presName="parentLin" presStyleCnt="0"/>
      <dgm:spPr/>
    </dgm:pt>
    <dgm:pt modelId="{C06698A3-7BC3-4647-9ABE-EAB24CD68267}" type="pres">
      <dgm:prSet presAssocID="{8D648B18-F5D4-47D1-8059-2050074060E6}" presName="parentLeftMargin" presStyleLbl="node1" presStyleIdx="0" presStyleCnt="7"/>
      <dgm:spPr/>
    </dgm:pt>
    <dgm:pt modelId="{3A528D7F-125E-4375-BBB7-FD2D75D2CDF7}" type="pres">
      <dgm:prSet presAssocID="{8D648B18-F5D4-47D1-8059-2050074060E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DC2D353-0DC4-4FCF-9550-0D85D849E17E}" type="pres">
      <dgm:prSet presAssocID="{8D648B18-F5D4-47D1-8059-2050074060E6}" presName="negativeSpace" presStyleCnt="0"/>
      <dgm:spPr/>
    </dgm:pt>
    <dgm:pt modelId="{3296D840-A79C-4E23-97D1-1858DE2BD8E0}" type="pres">
      <dgm:prSet presAssocID="{8D648B18-F5D4-47D1-8059-2050074060E6}" presName="childText" presStyleLbl="conFgAcc1" presStyleIdx="0" presStyleCnt="7">
        <dgm:presLayoutVars>
          <dgm:bulletEnabled val="1"/>
        </dgm:presLayoutVars>
      </dgm:prSet>
      <dgm:spPr/>
    </dgm:pt>
    <dgm:pt modelId="{AFD38D56-74E4-4CAD-AEFA-93738AACDA7F}" type="pres">
      <dgm:prSet presAssocID="{04AE98BE-1043-43D1-8CC2-89F1901394A9}" presName="spaceBetweenRectangles" presStyleCnt="0"/>
      <dgm:spPr/>
    </dgm:pt>
    <dgm:pt modelId="{87D49319-B55D-4BCD-935D-82EA89519305}" type="pres">
      <dgm:prSet presAssocID="{E0C8BD0B-8324-4698-AFD4-2038CF610EA5}" presName="parentLin" presStyleCnt="0"/>
      <dgm:spPr/>
    </dgm:pt>
    <dgm:pt modelId="{A07A642F-F2A0-4610-AF43-B5E2E1F9A228}" type="pres">
      <dgm:prSet presAssocID="{E0C8BD0B-8324-4698-AFD4-2038CF610EA5}" presName="parentLeftMargin" presStyleLbl="node1" presStyleIdx="0" presStyleCnt="7"/>
      <dgm:spPr/>
    </dgm:pt>
    <dgm:pt modelId="{2A5A4605-F5D9-469F-AE08-552B88059E8A}" type="pres">
      <dgm:prSet presAssocID="{E0C8BD0B-8324-4698-AFD4-2038CF610E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19BF622-2649-45DE-8F19-8C9DEE3F982D}" type="pres">
      <dgm:prSet presAssocID="{E0C8BD0B-8324-4698-AFD4-2038CF610EA5}" presName="negativeSpace" presStyleCnt="0"/>
      <dgm:spPr/>
    </dgm:pt>
    <dgm:pt modelId="{50815A35-C26E-4A1E-A9C0-D5BAB55FA9FF}" type="pres">
      <dgm:prSet presAssocID="{E0C8BD0B-8324-4698-AFD4-2038CF610EA5}" presName="childText" presStyleLbl="conFgAcc1" presStyleIdx="1" presStyleCnt="7">
        <dgm:presLayoutVars>
          <dgm:bulletEnabled val="1"/>
        </dgm:presLayoutVars>
      </dgm:prSet>
      <dgm:spPr/>
    </dgm:pt>
    <dgm:pt modelId="{9811F654-7DB0-4A76-A8FF-E4F32079E620}" type="pres">
      <dgm:prSet presAssocID="{0502DF24-3271-46D1-A9AF-1C708918BA8C}" presName="spaceBetweenRectangles" presStyleCnt="0"/>
      <dgm:spPr/>
    </dgm:pt>
    <dgm:pt modelId="{978FB6C4-3D33-4C92-B9C7-35EB982C10A0}" type="pres">
      <dgm:prSet presAssocID="{5037EB6C-5946-46FA-B681-EA26280EF79B}" presName="parentLin" presStyleCnt="0"/>
      <dgm:spPr/>
    </dgm:pt>
    <dgm:pt modelId="{0F3F15E8-DC60-4ECA-9C4D-89BB08DD3791}" type="pres">
      <dgm:prSet presAssocID="{5037EB6C-5946-46FA-B681-EA26280EF79B}" presName="parentLeftMargin" presStyleLbl="node1" presStyleIdx="1" presStyleCnt="7"/>
      <dgm:spPr/>
    </dgm:pt>
    <dgm:pt modelId="{0742EF21-F2C8-46FE-9D7C-24D600279332}" type="pres">
      <dgm:prSet presAssocID="{5037EB6C-5946-46FA-B681-EA26280EF79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4B72DE8-694C-48A4-85DF-249F87BC767A}" type="pres">
      <dgm:prSet presAssocID="{5037EB6C-5946-46FA-B681-EA26280EF79B}" presName="negativeSpace" presStyleCnt="0"/>
      <dgm:spPr/>
    </dgm:pt>
    <dgm:pt modelId="{6894444A-14E4-4487-AAB6-5FDCAB6DAD5F}" type="pres">
      <dgm:prSet presAssocID="{5037EB6C-5946-46FA-B681-EA26280EF79B}" presName="childText" presStyleLbl="conFgAcc1" presStyleIdx="2" presStyleCnt="7">
        <dgm:presLayoutVars>
          <dgm:bulletEnabled val="1"/>
        </dgm:presLayoutVars>
      </dgm:prSet>
      <dgm:spPr/>
    </dgm:pt>
    <dgm:pt modelId="{3735AB5F-00E2-4BEF-A454-DA743BDACF75}" type="pres">
      <dgm:prSet presAssocID="{EF70997E-6DB1-46D1-A694-1B9A3AFED0FE}" presName="spaceBetweenRectangles" presStyleCnt="0"/>
      <dgm:spPr/>
    </dgm:pt>
    <dgm:pt modelId="{574F3EC3-C5CF-4E19-AC57-EDFB0E038BEA}" type="pres">
      <dgm:prSet presAssocID="{DEB4EA3E-6C5D-49A0-8166-1D7566B97048}" presName="parentLin" presStyleCnt="0"/>
      <dgm:spPr/>
    </dgm:pt>
    <dgm:pt modelId="{DA438A06-5D8A-48A0-BB71-2CCB22A1F520}" type="pres">
      <dgm:prSet presAssocID="{DEB4EA3E-6C5D-49A0-8166-1D7566B97048}" presName="parentLeftMargin" presStyleLbl="node1" presStyleIdx="2" presStyleCnt="7"/>
      <dgm:spPr/>
    </dgm:pt>
    <dgm:pt modelId="{9D736A5E-1088-4AC7-A709-4DEF0808AE27}" type="pres">
      <dgm:prSet presAssocID="{DEB4EA3E-6C5D-49A0-8166-1D7566B9704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40C99FE-39F3-4C90-86DA-81654439EC57}" type="pres">
      <dgm:prSet presAssocID="{DEB4EA3E-6C5D-49A0-8166-1D7566B97048}" presName="negativeSpace" presStyleCnt="0"/>
      <dgm:spPr/>
    </dgm:pt>
    <dgm:pt modelId="{F834281A-EBD7-4336-B169-55CA28FF1B21}" type="pres">
      <dgm:prSet presAssocID="{DEB4EA3E-6C5D-49A0-8166-1D7566B97048}" presName="childText" presStyleLbl="conFgAcc1" presStyleIdx="3" presStyleCnt="7">
        <dgm:presLayoutVars>
          <dgm:bulletEnabled val="1"/>
        </dgm:presLayoutVars>
      </dgm:prSet>
      <dgm:spPr/>
    </dgm:pt>
    <dgm:pt modelId="{867D06AD-AFEB-41D0-8016-66877408D520}" type="pres">
      <dgm:prSet presAssocID="{19F7E3F0-C41F-45E8-8324-C5DF4B1843F7}" presName="spaceBetweenRectangles" presStyleCnt="0"/>
      <dgm:spPr/>
    </dgm:pt>
    <dgm:pt modelId="{09F5564D-B796-4A58-8F2E-DED7FA8B9E90}" type="pres">
      <dgm:prSet presAssocID="{55223455-AD16-41EC-BE0E-858D17BA625E}" presName="parentLin" presStyleCnt="0"/>
      <dgm:spPr/>
    </dgm:pt>
    <dgm:pt modelId="{8DBD172F-03F2-4CB5-B943-0F90FDE0FDFE}" type="pres">
      <dgm:prSet presAssocID="{55223455-AD16-41EC-BE0E-858D17BA625E}" presName="parentLeftMargin" presStyleLbl="node1" presStyleIdx="3" presStyleCnt="7"/>
      <dgm:spPr/>
    </dgm:pt>
    <dgm:pt modelId="{3B7CCC2F-C7DB-45E8-A6AF-DCD210CE9F1B}" type="pres">
      <dgm:prSet presAssocID="{55223455-AD16-41EC-BE0E-858D17BA62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92D0D87-200A-4FD8-B66A-36CD25CC95EA}" type="pres">
      <dgm:prSet presAssocID="{55223455-AD16-41EC-BE0E-858D17BA625E}" presName="negativeSpace" presStyleCnt="0"/>
      <dgm:spPr/>
    </dgm:pt>
    <dgm:pt modelId="{276AC264-3029-4A8F-B5D4-280B578E79B8}" type="pres">
      <dgm:prSet presAssocID="{55223455-AD16-41EC-BE0E-858D17BA625E}" presName="childText" presStyleLbl="conFgAcc1" presStyleIdx="4" presStyleCnt="7">
        <dgm:presLayoutVars>
          <dgm:bulletEnabled val="1"/>
        </dgm:presLayoutVars>
      </dgm:prSet>
      <dgm:spPr/>
    </dgm:pt>
    <dgm:pt modelId="{DBD9FA8D-813E-4295-A148-D9239B60C277}" type="pres">
      <dgm:prSet presAssocID="{22FF0AD3-F40A-47D9-ACA4-DCB4B204ABA5}" presName="spaceBetweenRectangles" presStyleCnt="0"/>
      <dgm:spPr/>
    </dgm:pt>
    <dgm:pt modelId="{EE2A3807-59D2-4574-992C-544F764B743D}" type="pres">
      <dgm:prSet presAssocID="{B9D5AD5D-EA75-430E-8DB4-10A686B830D2}" presName="parentLin" presStyleCnt="0"/>
      <dgm:spPr/>
    </dgm:pt>
    <dgm:pt modelId="{3C69EB79-C9AF-4008-9816-5CE745DD2CA7}" type="pres">
      <dgm:prSet presAssocID="{B9D5AD5D-EA75-430E-8DB4-10A686B830D2}" presName="parentLeftMargin" presStyleLbl="node1" presStyleIdx="4" presStyleCnt="7"/>
      <dgm:spPr/>
    </dgm:pt>
    <dgm:pt modelId="{BA9062D4-3047-49E9-9D61-93933AC3685D}" type="pres">
      <dgm:prSet presAssocID="{B9D5AD5D-EA75-430E-8DB4-10A686B830D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7F64732-974D-49E6-9BF6-3D1EE8C68D2B}" type="pres">
      <dgm:prSet presAssocID="{B9D5AD5D-EA75-430E-8DB4-10A686B830D2}" presName="negativeSpace" presStyleCnt="0"/>
      <dgm:spPr/>
    </dgm:pt>
    <dgm:pt modelId="{47CA62AD-3028-4513-A11E-49FA3D9AE72C}" type="pres">
      <dgm:prSet presAssocID="{B9D5AD5D-EA75-430E-8DB4-10A686B830D2}" presName="childText" presStyleLbl="conFgAcc1" presStyleIdx="5" presStyleCnt="7">
        <dgm:presLayoutVars>
          <dgm:bulletEnabled val="1"/>
        </dgm:presLayoutVars>
      </dgm:prSet>
      <dgm:spPr/>
    </dgm:pt>
    <dgm:pt modelId="{62C82CBE-88A2-4618-9A95-0CF32E6E60BE}" type="pres">
      <dgm:prSet presAssocID="{A530BF35-2114-4EB5-97FE-7B9CB7E309FA}" presName="spaceBetweenRectangles" presStyleCnt="0"/>
      <dgm:spPr/>
    </dgm:pt>
    <dgm:pt modelId="{C9621CE5-7853-4433-9E57-7884E09B53CF}" type="pres">
      <dgm:prSet presAssocID="{BD2DE221-661A-4488-9693-49DC1C3FD76B}" presName="parentLin" presStyleCnt="0"/>
      <dgm:spPr/>
    </dgm:pt>
    <dgm:pt modelId="{407F8714-EAF1-4146-97ED-0ED9695CBD72}" type="pres">
      <dgm:prSet presAssocID="{BD2DE221-661A-4488-9693-49DC1C3FD76B}" presName="parentLeftMargin" presStyleLbl="node1" presStyleIdx="5" presStyleCnt="7"/>
      <dgm:spPr/>
    </dgm:pt>
    <dgm:pt modelId="{7D202453-D169-4376-8174-01ADC0F56AFA}" type="pres">
      <dgm:prSet presAssocID="{BD2DE221-661A-4488-9693-49DC1C3FD76B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A167A960-0CAE-4AAF-8863-9A2EDAD32AFD}" type="pres">
      <dgm:prSet presAssocID="{BD2DE221-661A-4488-9693-49DC1C3FD76B}" presName="negativeSpace" presStyleCnt="0"/>
      <dgm:spPr/>
    </dgm:pt>
    <dgm:pt modelId="{914D6AB4-6F33-426A-94B8-BB3F30C5A546}" type="pres">
      <dgm:prSet presAssocID="{BD2DE221-661A-4488-9693-49DC1C3FD76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03578002-9185-46E5-8270-BB8EE59F3D59}" srcId="{602B9640-3BD1-4993-9075-EB449126513A}" destId="{DEB4EA3E-6C5D-49A0-8166-1D7566B97048}" srcOrd="3" destOrd="0" parTransId="{E019F34E-7BDF-4585-9D2A-C4CF2626EF9F}" sibTransId="{19F7E3F0-C41F-45E8-8324-C5DF4B1843F7}"/>
    <dgm:cxn modelId="{50D0D406-483A-4573-B377-F428146BE9ED}" srcId="{602B9640-3BD1-4993-9075-EB449126513A}" destId="{8D648B18-F5D4-47D1-8059-2050074060E6}" srcOrd="0" destOrd="0" parTransId="{841BEF16-E4B7-4134-9862-79D08814E669}" sibTransId="{04AE98BE-1043-43D1-8CC2-89F1901394A9}"/>
    <dgm:cxn modelId="{9F96A90D-093D-4630-9325-77586DC19564}" srcId="{602B9640-3BD1-4993-9075-EB449126513A}" destId="{55223455-AD16-41EC-BE0E-858D17BA625E}" srcOrd="4" destOrd="0" parTransId="{0DEDE42A-A19E-419D-8D53-00D6F1222A77}" sibTransId="{22FF0AD3-F40A-47D9-ACA4-DCB4B204ABA5}"/>
    <dgm:cxn modelId="{7E18E411-6EFD-48CE-9696-7968A8FC576C}" type="presOf" srcId="{B9D5AD5D-EA75-430E-8DB4-10A686B830D2}" destId="{BA9062D4-3047-49E9-9D61-93933AC3685D}" srcOrd="1" destOrd="0" presId="urn:microsoft.com/office/officeart/2005/8/layout/list1"/>
    <dgm:cxn modelId="{0D425E24-5D49-49CA-AFC5-19945217A66B}" type="presOf" srcId="{DEB4EA3E-6C5D-49A0-8166-1D7566B97048}" destId="{9D736A5E-1088-4AC7-A709-4DEF0808AE27}" srcOrd="1" destOrd="0" presId="urn:microsoft.com/office/officeart/2005/8/layout/list1"/>
    <dgm:cxn modelId="{67D91334-DBE8-47FD-A88B-297B4E7E9D3A}" type="presOf" srcId="{55223455-AD16-41EC-BE0E-858D17BA625E}" destId="{3B7CCC2F-C7DB-45E8-A6AF-DCD210CE9F1B}" srcOrd="1" destOrd="0" presId="urn:microsoft.com/office/officeart/2005/8/layout/list1"/>
    <dgm:cxn modelId="{C4640C3C-7AC9-4331-B94A-7E1B188D48C9}" srcId="{602B9640-3BD1-4993-9075-EB449126513A}" destId="{BD2DE221-661A-4488-9693-49DC1C3FD76B}" srcOrd="6" destOrd="0" parTransId="{819F8E9D-465C-4584-B015-21C890687229}" sibTransId="{73A4E13A-12FF-4572-BE1B-21150ADF1C33}"/>
    <dgm:cxn modelId="{4C9BCD5D-7D97-40A3-A620-3F32D0525FE0}" type="presOf" srcId="{BD2DE221-661A-4488-9693-49DC1C3FD76B}" destId="{7D202453-D169-4376-8174-01ADC0F56AFA}" srcOrd="1" destOrd="0" presId="urn:microsoft.com/office/officeart/2005/8/layout/list1"/>
    <dgm:cxn modelId="{E392EB42-40A5-40C2-A952-3AA490D00D4D}" type="presOf" srcId="{BD2DE221-661A-4488-9693-49DC1C3FD76B}" destId="{407F8714-EAF1-4146-97ED-0ED9695CBD72}" srcOrd="0" destOrd="0" presId="urn:microsoft.com/office/officeart/2005/8/layout/list1"/>
    <dgm:cxn modelId="{43A2C764-5FED-4FA2-A918-F08A6BC6D01F}" type="presOf" srcId="{55223455-AD16-41EC-BE0E-858D17BA625E}" destId="{8DBD172F-03F2-4CB5-B943-0F90FDE0FDFE}" srcOrd="0" destOrd="0" presId="urn:microsoft.com/office/officeart/2005/8/layout/list1"/>
    <dgm:cxn modelId="{66083467-6122-43BC-BD1C-9A2DFA819C65}" type="presOf" srcId="{DEB4EA3E-6C5D-49A0-8166-1D7566B97048}" destId="{DA438A06-5D8A-48A0-BB71-2CCB22A1F520}" srcOrd="0" destOrd="0" presId="urn:microsoft.com/office/officeart/2005/8/layout/list1"/>
    <dgm:cxn modelId="{3E1F906D-C675-4888-B45E-E6374B4B5F36}" srcId="{602B9640-3BD1-4993-9075-EB449126513A}" destId="{E0C8BD0B-8324-4698-AFD4-2038CF610EA5}" srcOrd="1" destOrd="0" parTransId="{133C9E1D-C083-4E97-B4B6-D0AE0227E37C}" sibTransId="{0502DF24-3271-46D1-A9AF-1C708918BA8C}"/>
    <dgm:cxn modelId="{AD75B658-FF9D-4D8D-B3C2-2B3E20C5C639}" srcId="{602B9640-3BD1-4993-9075-EB449126513A}" destId="{5037EB6C-5946-46FA-B681-EA26280EF79B}" srcOrd="2" destOrd="0" parTransId="{E8C50533-2C40-4619-9523-B633393FEC96}" sibTransId="{EF70997E-6DB1-46D1-A694-1B9A3AFED0FE}"/>
    <dgm:cxn modelId="{98831285-B87B-4E24-95FF-4E402C140171}" type="presOf" srcId="{B50B2375-05F4-4453-B2DE-1F7FA734DC24}" destId="{6894444A-14E4-4487-AAB6-5FDCAB6DAD5F}" srcOrd="0" destOrd="0" presId="urn:microsoft.com/office/officeart/2005/8/layout/list1"/>
    <dgm:cxn modelId="{138ADD86-0511-4937-BBAA-BB802DF88BB8}" srcId="{5037EB6C-5946-46FA-B681-EA26280EF79B}" destId="{B50B2375-05F4-4453-B2DE-1F7FA734DC24}" srcOrd="0" destOrd="0" parTransId="{54B525E3-4533-4AB7-872E-00802CFB540D}" sibTransId="{35AF095D-E00F-4241-A4C0-DDCE7F28A92E}"/>
    <dgm:cxn modelId="{1E6C1792-34E4-420C-AA8A-CAF8DA28E2A9}" type="presOf" srcId="{E0C8BD0B-8324-4698-AFD4-2038CF610EA5}" destId="{A07A642F-F2A0-4610-AF43-B5E2E1F9A228}" srcOrd="0" destOrd="0" presId="urn:microsoft.com/office/officeart/2005/8/layout/list1"/>
    <dgm:cxn modelId="{56A938A1-7B7B-4E5D-B4F8-A391D843A7D6}" srcId="{602B9640-3BD1-4993-9075-EB449126513A}" destId="{B9D5AD5D-EA75-430E-8DB4-10A686B830D2}" srcOrd="5" destOrd="0" parTransId="{5FEB4182-E659-418C-A8AF-631407A6F448}" sibTransId="{A530BF35-2114-4EB5-97FE-7B9CB7E309FA}"/>
    <dgm:cxn modelId="{DAFF6FA1-2DAE-4D0D-8F85-93BABEE40644}" type="presOf" srcId="{C643C481-91F6-4C94-902D-EC7517CA577E}" destId="{3296D840-A79C-4E23-97D1-1858DE2BD8E0}" srcOrd="0" destOrd="0" presId="urn:microsoft.com/office/officeart/2005/8/layout/list1"/>
    <dgm:cxn modelId="{CE8AD6A9-50B7-4A79-9928-75642BC96258}" srcId="{8D648B18-F5D4-47D1-8059-2050074060E6}" destId="{C643C481-91F6-4C94-902D-EC7517CA577E}" srcOrd="0" destOrd="0" parTransId="{5744AD40-A2E3-4380-B801-0D84F4801E59}" sibTransId="{FD593D3E-5A22-400F-B7E4-F0E6B1950209}"/>
    <dgm:cxn modelId="{5E28C3C1-4723-4EB5-8024-332E3C1FEADF}" type="presOf" srcId="{E0C8BD0B-8324-4698-AFD4-2038CF610EA5}" destId="{2A5A4605-F5D9-469F-AE08-552B88059E8A}" srcOrd="1" destOrd="0" presId="urn:microsoft.com/office/officeart/2005/8/layout/list1"/>
    <dgm:cxn modelId="{B6C5B4C3-5FF0-4D2C-B252-C9C0B05A697E}" type="presOf" srcId="{8D648B18-F5D4-47D1-8059-2050074060E6}" destId="{C06698A3-7BC3-4647-9ABE-EAB24CD68267}" srcOrd="0" destOrd="0" presId="urn:microsoft.com/office/officeart/2005/8/layout/list1"/>
    <dgm:cxn modelId="{260198D7-0F5F-4A1B-AC33-6E492AE27BF9}" type="presOf" srcId="{8D648B18-F5D4-47D1-8059-2050074060E6}" destId="{3A528D7F-125E-4375-BBB7-FD2D75D2CDF7}" srcOrd="1" destOrd="0" presId="urn:microsoft.com/office/officeart/2005/8/layout/list1"/>
    <dgm:cxn modelId="{D144BDD9-EF5E-47FB-83B0-F959BCF2CE69}" type="presOf" srcId="{602B9640-3BD1-4993-9075-EB449126513A}" destId="{E887166D-2225-4BFB-97BC-F7DE491F8AB9}" srcOrd="0" destOrd="0" presId="urn:microsoft.com/office/officeart/2005/8/layout/list1"/>
    <dgm:cxn modelId="{7EC156DE-3E15-445B-A305-181563134D19}" type="presOf" srcId="{B9D5AD5D-EA75-430E-8DB4-10A686B830D2}" destId="{3C69EB79-C9AF-4008-9816-5CE745DD2CA7}" srcOrd="0" destOrd="0" presId="urn:microsoft.com/office/officeart/2005/8/layout/list1"/>
    <dgm:cxn modelId="{DBC837EF-A84F-4CD0-9D4D-053030DB3EE7}" type="presOf" srcId="{5037EB6C-5946-46FA-B681-EA26280EF79B}" destId="{0F3F15E8-DC60-4ECA-9C4D-89BB08DD3791}" srcOrd="0" destOrd="0" presId="urn:microsoft.com/office/officeart/2005/8/layout/list1"/>
    <dgm:cxn modelId="{7B465AFB-5533-426B-8BB5-0A2B3A4FF7CA}" type="presOf" srcId="{5037EB6C-5946-46FA-B681-EA26280EF79B}" destId="{0742EF21-F2C8-46FE-9D7C-24D600279332}" srcOrd="1" destOrd="0" presId="urn:microsoft.com/office/officeart/2005/8/layout/list1"/>
    <dgm:cxn modelId="{C1A6A208-CC88-40C4-BA4D-218104C919DB}" type="presParOf" srcId="{E887166D-2225-4BFB-97BC-F7DE491F8AB9}" destId="{52BF441D-7781-4D1F-8D13-B07B4074BB5B}" srcOrd="0" destOrd="0" presId="urn:microsoft.com/office/officeart/2005/8/layout/list1"/>
    <dgm:cxn modelId="{75B5AF03-B632-4453-B670-B5F7875904B5}" type="presParOf" srcId="{52BF441D-7781-4D1F-8D13-B07B4074BB5B}" destId="{C06698A3-7BC3-4647-9ABE-EAB24CD68267}" srcOrd="0" destOrd="0" presId="urn:microsoft.com/office/officeart/2005/8/layout/list1"/>
    <dgm:cxn modelId="{7B7AE596-5391-4600-9601-AA8D45622F04}" type="presParOf" srcId="{52BF441D-7781-4D1F-8D13-B07B4074BB5B}" destId="{3A528D7F-125E-4375-BBB7-FD2D75D2CDF7}" srcOrd="1" destOrd="0" presId="urn:microsoft.com/office/officeart/2005/8/layout/list1"/>
    <dgm:cxn modelId="{8D6D8726-E93E-45C3-B9FF-9F6A85EF725A}" type="presParOf" srcId="{E887166D-2225-4BFB-97BC-F7DE491F8AB9}" destId="{BDC2D353-0DC4-4FCF-9550-0D85D849E17E}" srcOrd="1" destOrd="0" presId="urn:microsoft.com/office/officeart/2005/8/layout/list1"/>
    <dgm:cxn modelId="{45A7628D-6168-477E-945E-95BB5D410ADC}" type="presParOf" srcId="{E887166D-2225-4BFB-97BC-F7DE491F8AB9}" destId="{3296D840-A79C-4E23-97D1-1858DE2BD8E0}" srcOrd="2" destOrd="0" presId="urn:microsoft.com/office/officeart/2005/8/layout/list1"/>
    <dgm:cxn modelId="{322F85F1-6D58-4B0E-AAA2-24D1A49E51B1}" type="presParOf" srcId="{E887166D-2225-4BFB-97BC-F7DE491F8AB9}" destId="{AFD38D56-74E4-4CAD-AEFA-93738AACDA7F}" srcOrd="3" destOrd="0" presId="urn:microsoft.com/office/officeart/2005/8/layout/list1"/>
    <dgm:cxn modelId="{AD7F3282-A7AE-4A0E-981A-52F87E96603D}" type="presParOf" srcId="{E887166D-2225-4BFB-97BC-F7DE491F8AB9}" destId="{87D49319-B55D-4BCD-935D-82EA89519305}" srcOrd="4" destOrd="0" presId="urn:microsoft.com/office/officeart/2005/8/layout/list1"/>
    <dgm:cxn modelId="{F7EFD023-4C3C-4E37-A23F-9DA2E5AC7323}" type="presParOf" srcId="{87D49319-B55D-4BCD-935D-82EA89519305}" destId="{A07A642F-F2A0-4610-AF43-B5E2E1F9A228}" srcOrd="0" destOrd="0" presId="urn:microsoft.com/office/officeart/2005/8/layout/list1"/>
    <dgm:cxn modelId="{569F1580-CB86-448D-978A-FA2B9804B582}" type="presParOf" srcId="{87D49319-B55D-4BCD-935D-82EA89519305}" destId="{2A5A4605-F5D9-469F-AE08-552B88059E8A}" srcOrd="1" destOrd="0" presId="urn:microsoft.com/office/officeart/2005/8/layout/list1"/>
    <dgm:cxn modelId="{7E8C57EB-4C59-4676-8040-C6B930C6D9ED}" type="presParOf" srcId="{E887166D-2225-4BFB-97BC-F7DE491F8AB9}" destId="{619BF622-2649-45DE-8F19-8C9DEE3F982D}" srcOrd="5" destOrd="0" presId="urn:microsoft.com/office/officeart/2005/8/layout/list1"/>
    <dgm:cxn modelId="{9ECF9BAF-DD8F-4B00-A3A9-EFD9318655D8}" type="presParOf" srcId="{E887166D-2225-4BFB-97BC-F7DE491F8AB9}" destId="{50815A35-C26E-4A1E-A9C0-D5BAB55FA9FF}" srcOrd="6" destOrd="0" presId="urn:microsoft.com/office/officeart/2005/8/layout/list1"/>
    <dgm:cxn modelId="{A85E9612-FDC8-49ED-9157-B1D12725FEE4}" type="presParOf" srcId="{E887166D-2225-4BFB-97BC-F7DE491F8AB9}" destId="{9811F654-7DB0-4A76-A8FF-E4F32079E620}" srcOrd="7" destOrd="0" presId="urn:microsoft.com/office/officeart/2005/8/layout/list1"/>
    <dgm:cxn modelId="{04DABA09-A745-4936-A828-DF5B4512EAD1}" type="presParOf" srcId="{E887166D-2225-4BFB-97BC-F7DE491F8AB9}" destId="{978FB6C4-3D33-4C92-B9C7-35EB982C10A0}" srcOrd="8" destOrd="0" presId="urn:microsoft.com/office/officeart/2005/8/layout/list1"/>
    <dgm:cxn modelId="{6FA78A31-DA46-4D33-A222-A5CE972045FF}" type="presParOf" srcId="{978FB6C4-3D33-4C92-B9C7-35EB982C10A0}" destId="{0F3F15E8-DC60-4ECA-9C4D-89BB08DD3791}" srcOrd="0" destOrd="0" presId="urn:microsoft.com/office/officeart/2005/8/layout/list1"/>
    <dgm:cxn modelId="{0E3FD834-65AD-416F-9BD4-29F585462DB6}" type="presParOf" srcId="{978FB6C4-3D33-4C92-B9C7-35EB982C10A0}" destId="{0742EF21-F2C8-46FE-9D7C-24D600279332}" srcOrd="1" destOrd="0" presId="urn:microsoft.com/office/officeart/2005/8/layout/list1"/>
    <dgm:cxn modelId="{9E6559F3-24AB-4047-99B1-84DBCE67E76C}" type="presParOf" srcId="{E887166D-2225-4BFB-97BC-F7DE491F8AB9}" destId="{C4B72DE8-694C-48A4-85DF-249F87BC767A}" srcOrd="9" destOrd="0" presId="urn:microsoft.com/office/officeart/2005/8/layout/list1"/>
    <dgm:cxn modelId="{013E042A-938C-41AB-95CF-61921F832A39}" type="presParOf" srcId="{E887166D-2225-4BFB-97BC-F7DE491F8AB9}" destId="{6894444A-14E4-4487-AAB6-5FDCAB6DAD5F}" srcOrd="10" destOrd="0" presId="urn:microsoft.com/office/officeart/2005/8/layout/list1"/>
    <dgm:cxn modelId="{61BF1765-B91E-47E4-8F0E-962482D74756}" type="presParOf" srcId="{E887166D-2225-4BFB-97BC-F7DE491F8AB9}" destId="{3735AB5F-00E2-4BEF-A454-DA743BDACF75}" srcOrd="11" destOrd="0" presId="urn:microsoft.com/office/officeart/2005/8/layout/list1"/>
    <dgm:cxn modelId="{22D3837D-46C2-4759-8E30-E15D8FD553DB}" type="presParOf" srcId="{E887166D-2225-4BFB-97BC-F7DE491F8AB9}" destId="{574F3EC3-C5CF-4E19-AC57-EDFB0E038BEA}" srcOrd="12" destOrd="0" presId="urn:microsoft.com/office/officeart/2005/8/layout/list1"/>
    <dgm:cxn modelId="{BED6C0C3-BAFF-4924-AEC9-F28A4ED9FBC0}" type="presParOf" srcId="{574F3EC3-C5CF-4E19-AC57-EDFB0E038BEA}" destId="{DA438A06-5D8A-48A0-BB71-2CCB22A1F520}" srcOrd="0" destOrd="0" presId="urn:microsoft.com/office/officeart/2005/8/layout/list1"/>
    <dgm:cxn modelId="{C5FA3C3D-1693-44BF-B683-BF748450ACB4}" type="presParOf" srcId="{574F3EC3-C5CF-4E19-AC57-EDFB0E038BEA}" destId="{9D736A5E-1088-4AC7-A709-4DEF0808AE27}" srcOrd="1" destOrd="0" presId="urn:microsoft.com/office/officeart/2005/8/layout/list1"/>
    <dgm:cxn modelId="{14F56850-8FE0-4B55-ABC1-02D49A404CF3}" type="presParOf" srcId="{E887166D-2225-4BFB-97BC-F7DE491F8AB9}" destId="{D40C99FE-39F3-4C90-86DA-81654439EC57}" srcOrd="13" destOrd="0" presId="urn:microsoft.com/office/officeart/2005/8/layout/list1"/>
    <dgm:cxn modelId="{3963ED42-3939-4443-9C07-21D6B16CA80E}" type="presParOf" srcId="{E887166D-2225-4BFB-97BC-F7DE491F8AB9}" destId="{F834281A-EBD7-4336-B169-55CA28FF1B21}" srcOrd="14" destOrd="0" presId="urn:microsoft.com/office/officeart/2005/8/layout/list1"/>
    <dgm:cxn modelId="{985C6B49-0957-4A42-8039-4C96D7AB50D7}" type="presParOf" srcId="{E887166D-2225-4BFB-97BC-F7DE491F8AB9}" destId="{867D06AD-AFEB-41D0-8016-66877408D520}" srcOrd="15" destOrd="0" presId="urn:microsoft.com/office/officeart/2005/8/layout/list1"/>
    <dgm:cxn modelId="{885A45AD-7927-46BC-BE30-B95DC060B079}" type="presParOf" srcId="{E887166D-2225-4BFB-97BC-F7DE491F8AB9}" destId="{09F5564D-B796-4A58-8F2E-DED7FA8B9E90}" srcOrd="16" destOrd="0" presId="urn:microsoft.com/office/officeart/2005/8/layout/list1"/>
    <dgm:cxn modelId="{5643E62A-1C44-47D4-9115-91C0C31382AF}" type="presParOf" srcId="{09F5564D-B796-4A58-8F2E-DED7FA8B9E90}" destId="{8DBD172F-03F2-4CB5-B943-0F90FDE0FDFE}" srcOrd="0" destOrd="0" presId="urn:microsoft.com/office/officeart/2005/8/layout/list1"/>
    <dgm:cxn modelId="{A586ED5D-0540-4A07-BC6B-825123E66E4F}" type="presParOf" srcId="{09F5564D-B796-4A58-8F2E-DED7FA8B9E90}" destId="{3B7CCC2F-C7DB-45E8-A6AF-DCD210CE9F1B}" srcOrd="1" destOrd="0" presId="urn:microsoft.com/office/officeart/2005/8/layout/list1"/>
    <dgm:cxn modelId="{3DF103F6-C994-440C-8C83-DE63B1F32BE9}" type="presParOf" srcId="{E887166D-2225-4BFB-97BC-F7DE491F8AB9}" destId="{092D0D87-200A-4FD8-B66A-36CD25CC95EA}" srcOrd="17" destOrd="0" presId="urn:microsoft.com/office/officeart/2005/8/layout/list1"/>
    <dgm:cxn modelId="{650BAB20-F479-44B1-9D4F-455EEA19C3C1}" type="presParOf" srcId="{E887166D-2225-4BFB-97BC-F7DE491F8AB9}" destId="{276AC264-3029-4A8F-B5D4-280B578E79B8}" srcOrd="18" destOrd="0" presId="urn:microsoft.com/office/officeart/2005/8/layout/list1"/>
    <dgm:cxn modelId="{3E2B4A48-9B61-429A-A7E0-40EA6F9061F5}" type="presParOf" srcId="{E887166D-2225-4BFB-97BC-F7DE491F8AB9}" destId="{DBD9FA8D-813E-4295-A148-D9239B60C277}" srcOrd="19" destOrd="0" presId="urn:microsoft.com/office/officeart/2005/8/layout/list1"/>
    <dgm:cxn modelId="{EBB25C06-F88A-408B-9559-376FE472D1E1}" type="presParOf" srcId="{E887166D-2225-4BFB-97BC-F7DE491F8AB9}" destId="{EE2A3807-59D2-4574-992C-544F764B743D}" srcOrd="20" destOrd="0" presId="urn:microsoft.com/office/officeart/2005/8/layout/list1"/>
    <dgm:cxn modelId="{6EAC5BE4-CAE1-4055-8E68-3FB8A9966FC6}" type="presParOf" srcId="{EE2A3807-59D2-4574-992C-544F764B743D}" destId="{3C69EB79-C9AF-4008-9816-5CE745DD2CA7}" srcOrd="0" destOrd="0" presId="urn:microsoft.com/office/officeart/2005/8/layout/list1"/>
    <dgm:cxn modelId="{66947D1A-16F3-4D87-B5AC-D35C2160A511}" type="presParOf" srcId="{EE2A3807-59D2-4574-992C-544F764B743D}" destId="{BA9062D4-3047-49E9-9D61-93933AC3685D}" srcOrd="1" destOrd="0" presId="urn:microsoft.com/office/officeart/2005/8/layout/list1"/>
    <dgm:cxn modelId="{6A1702E0-F8B7-40FC-97C2-51DC6E7C8B61}" type="presParOf" srcId="{E887166D-2225-4BFB-97BC-F7DE491F8AB9}" destId="{F7F64732-974D-49E6-9BF6-3D1EE8C68D2B}" srcOrd="21" destOrd="0" presId="urn:microsoft.com/office/officeart/2005/8/layout/list1"/>
    <dgm:cxn modelId="{85D3B930-8717-493F-A028-1F815E393F5F}" type="presParOf" srcId="{E887166D-2225-4BFB-97BC-F7DE491F8AB9}" destId="{47CA62AD-3028-4513-A11E-49FA3D9AE72C}" srcOrd="22" destOrd="0" presId="urn:microsoft.com/office/officeart/2005/8/layout/list1"/>
    <dgm:cxn modelId="{FD272111-52A1-4EFC-8CA2-E78552F43016}" type="presParOf" srcId="{E887166D-2225-4BFB-97BC-F7DE491F8AB9}" destId="{62C82CBE-88A2-4618-9A95-0CF32E6E60BE}" srcOrd="23" destOrd="0" presId="urn:microsoft.com/office/officeart/2005/8/layout/list1"/>
    <dgm:cxn modelId="{A4A04AB7-A648-4287-9C69-6D92D1BBAC56}" type="presParOf" srcId="{E887166D-2225-4BFB-97BC-F7DE491F8AB9}" destId="{C9621CE5-7853-4433-9E57-7884E09B53CF}" srcOrd="24" destOrd="0" presId="urn:microsoft.com/office/officeart/2005/8/layout/list1"/>
    <dgm:cxn modelId="{7EA2DD8C-318F-4FD2-999C-A6509F290218}" type="presParOf" srcId="{C9621CE5-7853-4433-9E57-7884E09B53CF}" destId="{407F8714-EAF1-4146-97ED-0ED9695CBD72}" srcOrd="0" destOrd="0" presId="urn:microsoft.com/office/officeart/2005/8/layout/list1"/>
    <dgm:cxn modelId="{8B0CAD05-BC05-4144-AE20-AD2881F6BE26}" type="presParOf" srcId="{C9621CE5-7853-4433-9E57-7884E09B53CF}" destId="{7D202453-D169-4376-8174-01ADC0F56AFA}" srcOrd="1" destOrd="0" presId="urn:microsoft.com/office/officeart/2005/8/layout/list1"/>
    <dgm:cxn modelId="{FAD37407-EA02-42C6-B5BA-F05AD46488FA}" type="presParOf" srcId="{E887166D-2225-4BFB-97BC-F7DE491F8AB9}" destId="{A167A960-0CAE-4AAF-8863-9A2EDAD32AFD}" srcOrd="25" destOrd="0" presId="urn:microsoft.com/office/officeart/2005/8/layout/list1"/>
    <dgm:cxn modelId="{A8A7D4CA-0A33-4D30-A280-B8189516A6C3}" type="presParOf" srcId="{E887166D-2225-4BFB-97BC-F7DE491F8AB9}" destId="{914D6AB4-6F33-426A-94B8-BB3F30C5A546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D2E26B-5FFA-4EEB-9A59-17A89066CFE7}" type="doc">
      <dgm:prSet loTypeId="urn:microsoft.com/office/officeart/2005/8/layout/vProcess5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A3D9F37-FCE6-4476-8DF7-EA866F523DFF}">
      <dgm:prSet phldrT="[Text]" phldr="0"/>
      <dgm:spPr/>
      <dgm:t>
        <a:bodyPr/>
        <a:lstStyle/>
        <a:p>
          <a:r>
            <a:rPr lang="en-US" dirty="0">
              <a:latin typeface="Gill Sans Nova"/>
            </a:rPr>
            <a:t>Architecture </a:t>
          </a:r>
          <a:r>
            <a:rPr lang="en-US" dirty="0" err="1">
              <a:latin typeface="Gill Sans Nova"/>
            </a:rPr>
            <a:t>logicielle</a:t>
          </a:r>
          <a:endParaRPr lang="en-US" dirty="0"/>
        </a:p>
      </dgm:t>
    </dgm:pt>
    <dgm:pt modelId="{3F16900B-E0BD-43C8-933E-9DB276398CCC}" type="parTrans" cxnId="{0C9F8505-D84C-4298-B47C-B4842DA2DC05}">
      <dgm:prSet/>
      <dgm:spPr/>
      <dgm:t>
        <a:bodyPr/>
        <a:lstStyle/>
        <a:p>
          <a:endParaRPr lang="en-US"/>
        </a:p>
      </dgm:t>
    </dgm:pt>
    <dgm:pt modelId="{2F7BBE47-E1AE-4492-BEAE-81E7D00091F1}" type="sibTrans" cxnId="{0C9F8505-D84C-4298-B47C-B4842DA2DC05}">
      <dgm:prSet/>
      <dgm:spPr/>
      <dgm:t>
        <a:bodyPr/>
        <a:lstStyle/>
        <a:p>
          <a:endParaRPr lang="en-US"/>
        </a:p>
      </dgm:t>
    </dgm:pt>
    <dgm:pt modelId="{4985194C-AB93-4331-8589-C7F37F64B4E6}">
      <dgm:prSet phldrT="[Text]" phldr="0"/>
      <dgm:spPr/>
      <dgm:t>
        <a:bodyPr/>
        <a:lstStyle/>
        <a:p>
          <a:r>
            <a:rPr lang="en-US" dirty="0">
              <a:latin typeface="Gill Sans Nova"/>
            </a:rPr>
            <a:t>Maquettes</a:t>
          </a:r>
          <a:endParaRPr lang="en-US" dirty="0"/>
        </a:p>
      </dgm:t>
    </dgm:pt>
    <dgm:pt modelId="{A4AAD0A0-9EC7-4251-92A9-520441A6BD2F}" type="parTrans" cxnId="{03012405-5452-4618-9329-9AC6E48BFCFA}">
      <dgm:prSet/>
      <dgm:spPr/>
      <dgm:t>
        <a:bodyPr/>
        <a:lstStyle/>
        <a:p>
          <a:endParaRPr lang="en-US"/>
        </a:p>
      </dgm:t>
    </dgm:pt>
    <dgm:pt modelId="{15D1ADA9-F126-456F-A6F2-E968CFD81B4F}" type="sibTrans" cxnId="{03012405-5452-4618-9329-9AC6E48BFCFA}">
      <dgm:prSet/>
      <dgm:spPr/>
      <dgm:t>
        <a:bodyPr/>
        <a:lstStyle/>
        <a:p>
          <a:endParaRPr lang="en-US"/>
        </a:p>
      </dgm:t>
    </dgm:pt>
    <dgm:pt modelId="{C5AD5C2C-8CFD-4290-B524-DC09A3FD02AF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MCD,MLD et MPD</a:t>
          </a:r>
          <a:endParaRPr lang="en-US" dirty="0"/>
        </a:p>
      </dgm:t>
    </dgm:pt>
    <dgm:pt modelId="{3620A2A6-25BE-4C75-B997-1380CBAAE622}" type="parTrans" cxnId="{39B33101-65DC-4AC7-AF8A-57429372AFA0}">
      <dgm:prSet/>
      <dgm:spPr/>
      <dgm:t>
        <a:bodyPr/>
        <a:lstStyle/>
        <a:p>
          <a:endParaRPr lang="en-US"/>
        </a:p>
      </dgm:t>
    </dgm:pt>
    <dgm:pt modelId="{46463196-533B-432F-BCA7-7328E6721EB4}" type="sibTrans" cxnId="{39B33101-65DC-4AC7-AF8A-57429372AFA0}">
      <dgm:prSet/>
      <dgm:spPr/>
      <dgm:t>
        <a:bodyPr/>
        <a:lstStyle/>
        <a:p>
          <a:endParaRPr lang="en-US"/>
        </a:p>
      </dgm:t>
    </dgm:pt>
    <dgm:pt modelId="{248BF643-2F83-4B71-B7E4-51836C1B39D4}">
      <dgm:prSet phldrT="[Text]" phldr="0"/>
      <dgm:spPr/>
      <dgm:t>
        <a:bodyPr/>
        <a:lstStyle/>
        <a:p>
          <a:pPr rtl="0"/>
          <a:r>
            <a:rPr lang="en-US" dirty="0" err="1">
              <a:latin typeface="Gill Sans Nova"/>
            </a:rPr>
            <a:t>Diagramme</a:t>
          </a:r>
          <a:r>
            <a:rPr lang="en-US" dirty="0">
              <a:latin typeface="Gill Sans Nova"/>
            </a:rPr>
            <a:t> de </a:t>
          </a:r>
          <a:r>
            <a:rPr lang="en-US" dirty="0" err="1">
              <a:latin typeface="Gill Sans Nova"/>
            </a:rPr>
            <a:t>cas</a:t>
          </a:r>
          <a:r>
            <a:rPr lang="en-US" dirty="0">
              <a:latin typeface="Gill Sans Nova"/>
            </a:rPr>
            <a:t> </a:t>
          </a:r>
          <a:r>
            <a:rPr lang="en-US" dirty="0" err="1">
              <a:latin typeface="Gill Sans Nova"/>
            </a:rPr>
            <a:t>d'utilisation</a:t>
          </a:r>
          <a:endParaRPr lang="en-US" dirty="0"/>
        </a:p>
      </dgm:t>
    </dgm:pt>
    <dgm:pt modelId="{5008B412-2631-4815-BF7F-4CC65DB8B290}" type="parTrans" cxnId="{A33B9A71-B9CF-4335-95DC-0BE989D8DDFA}">
      <dgm:prSet/>
      <dgm:spPr/>
      <dgm:t>
        <a:bodyPr/>
        <a:lstStyle/>
        <a:p>
          <a:endParaRPr lang="en-US"/>
        </a:p>
      </dgm:t>
    </dgm:pt>
    <dgm:pt modelId="{4D5B7F6D-C638-4CC4-B2D8-EDB49B95958A}" type="sibTrans" cxnId="{A33B9A71-B9CF-4335-95DC-0BE989D8DDFA}">
      <dgm:prSet/>
      <dgm:spPr/>
      <dgm:t>
        <a:bodyPr/>
        <a:lstStyle/>
        <a:p>
          <a:endParaRPr lang="en-US"/>
        </a:p>
      </dgm:t>
    </dgm:pt>
    <dgm:pt modelId="{B67B970A-4395-40C4-9AFF-5A5D8DFEDCE9}">
      <dgm:prSet phldrT="[Text]" phldr="0"/>
      <dgm:spPr/>
      <dgm:t>
        <a:bodyPr/>
        <a:lstStyle/>
        <a:p>
          <a:pPr rtl="0"/>
          <a:r>
            <a:rPr lang="en-US" dirty="0" err="1">
              <a:latin typeface="Gill Sans Nova"/>
            </a:rPr>
            <a:t>Diagramme</a:t>
          </a:r>
          <a:r>
            <a:rPr lang="en-US" dirty="0">
              <a:latin typeface="Gill Sans Nova"/>
            </a:rPr>
            <a:t> de </a:t>
          </a:r>
          <a:r>
            <a:rPr lang="en-US" dirty="0" err="1">
              <a:latin typeface="Gill Sans Nova"/>
            </a:rPr>
            <a:t>séquence</a:t>
          </a:r>
          <a:endParaRPr lang="en-US" dirty="0"/>
        </a:p>
      </dgm:t>
    </dgm:pt>
    <dgm:pt modelId="{991E89CA-7E8B-420A-B119-01B8D5F4BD73}" type="parTrans" cxnId="{D81910D4-4742-4F24-9E68-89881A5535DD}">
      <dgm:prSet/>
      <dgm:spPr/>
      <dgm:t>
        <a:bodyPr/>
        <a:lstStyle/>
        <a:p>
          <a:endParaRPr lang="en-US"/>
        </a:p>
      </dgm:t>
    </dgm:pt>
    <dgm:pt modelId="{CA47CA72-7702-4EC9-89EF-4BCAD73D575E}" type="sibTrans" cxnId="{D81910D4-4742-4F24-9E68-89881A5535DD}">
      <dgm:prSet/>
      <dgm:spPr/>
      <dgm:t>
        <a:bodyPr/>
        <a:lstStyle/>
        <a:p>
          <a:endParaRPr lang="en-US"/>
        </a:p>
      </dgm:t>
    </dgm:pt>
    <dgm:pt modelId="{640D3DB7-52EC-476D-9B92-6B000870D5D7}" type="pres">
      <dgm:prSet presAssocID="{68D2E26B-5FFA-4EEB-9A59-17A89066CFE7}" presName="outerComposite" presStyleCnt="0">
        <dgm:presLayoutVars>
          <dgm:chMax val="5"/>
          <dgm:dir/>
          <dgm:resizeHandles val="exact"/>
        </dgm:presLayoutVars>
      </dgm:prSet>
      <dgm:spPr/>
    </dgm:pt>
    <dgm:pt modelId="{47656EB9-EF71-40C3-AB4D-7566BECB73D5}" type="pres">
      <dgm:prSet presAssocID="{68D2E26B-5FFA-4EEB-9A59-17A89066CFE7}" presName="dummyMaxCanvas" presStyleCnt="0">
        <dgm:presLayoutVars/>
      </dgm:prSet>
      <dgm:spPr/>
    </dgm:pt>
    <dgm:pt modelId="{56035BA3-FD9A-46A0-80FC-0EDCD095B9EA}" type="pres">
      <dgm:prSet presAssocID="{68D2E26B-5FFA-4EEB-9A59-17A89066CFE7}" presName="FiveNodes_1" presStyleLbl="node1" presStyleIdx="0" presStyleCnt="5">
        <dgm:presLayoutVars>
          <dgm:bulletEnabled val="1"/>
        </dgm:presLayoutVars>
      </dgm:prSet>
      <dgm:spPr/>
    </dgm:pt>
    <dgm:pt modelId="{F4DD96E0-9A4A-44BF-97B9-86ED2FE2502C}" type="pres">
      <dgm:prSet presAssocID="{68D2E26B-5FFA-4EEB-9A59-17A89066CFE7}" presName="FiveNodes_2" presStyleLbl="node1" presStyleIdx="1" presStyleCnt="5">
        <dgm:presLayoutVars>
          <dgm:bulletEnabled val="1"/>
        </dgm:presLayoutVars>
      </dgm:prSet>
      <dgm:spPr/>
    </dgm:pt>
    <dgm:pt modelId="{DDA9B888-92D9-494F-A035-8D43F56446B5}" type="pres">
      <dgm:prSet presAssocID="{68D2E26B-5FFA-4EEB-9A59-17A89066CFE7}" presName="FiveNodes_3" presStyleLbl="node1" presStyleIdx="2" presStyleCnt="5">
        <dgm:presLayoutVars>
          <dgm:bulletEnabled val="1"/>
        </dgm:presLayoutVars>
      </dgm:prSet>
      <dgm:spPr/>
    </dgm:pt>
    <dgm:pt modelId="{918BB67E-78F9-47F1-9870-61E94855CC7A}" type="pres">
      <dgm:prSet presAssocID="{68D2E26B-5FFA-4EEB-9A59-17A89066CFE7}" presName="FiveNodes_4" presStyleLbl="node1" presStyleIdx="3" presStyleCnt="5">
        <dgm:presLayoutVars>
          <dgm:bulletEnabled val="1"/>
        </dgm:presLayoutVars>
      </dgm:prSet>
      <dgm:spPr/>
    </dgm:pt>
    <dgm:pt modelId="{28E3D847-E880-4A6F-B4AC-751FEB5E518A}" type="pres">
      <dgm:prSet presAssocID="{68D2E26B-5FFA-4EEB-9A59-17A89066CFE7}" presName="FiveNodes_5" presStyleLbl="node1" presStyleIdx="4" presStyleCnt="5">
        <dgm:presLayoutVars>
          <dgm:bulletEnabled val="1"/>
        </dgm:presLayoutVars>
      </dgm:prSet>
      <dgm:spPr/>
    </dgm:pt>
    <dgm:pt modelId="{47C3533F-29AD-45E1-B0AE-AE369F93BD28}" type="pres">
      <dgm:prSet presAssocID="{68D2E26B-5FFA-4EEB-9A59-17A89066CFE7}" presName="FiveConn_1-2" presStyleLbl="fgAccFollowNode1" presStyleIdx="0" presStyleCnt="4">
        <dgm:presLayoutVars>
          <dgm:bulletEnabled val="1"/>
        </dgm:presLayoutVars>
      </dgm:prSet>
      <dgm:spPr/>
    </dgm:pt>
    <dgm:pt modelId="{A0FE1741-2AFF-4BEF-BE7A-AAA25008B49F}" type="pres">
      <dgm:prSet presAssocID="{68D2E26B-5FFA-4EEB-9A59-17A89066CFE7}" presName="FiveConn_2-3" presStyleLbl="fgAccFollowNode1" presStyleIdx="1" presStyleCnt="4">
        <dgm:presLayoutVars>
          <dgm:bulletEnabled val="1"/>
        </dgm:presLayoutVars>
      </dgm:prSet>
      <dgm:spPr/>
    </dgm:pt>
    <dgm:pt modelId="{D4C5D46F-64CC-4984-96F0-4131DF9C2236}" type="pres">
      <dgm:prSet presAssocID="{68D2E26B-5FFA-4EEB-9A59-17A89066CFE7}" presName="FiveConn_3-4" presStyleLbl="fgAccFollowNode1" presStyleIdx="2" presStyleCnt="4">
        <dgm:presLayoutVars>
          <dgm:bulletEnabled val="1"/>
        </dgm:presLayoutVars>
      </dgm:prSet>
      <dgm:spPr/>
    </dgm:pt>
    <dgm:pt modelId="{9AD8AA01-8D88-4804-BCB5-8A9531602B60}" type="pres">
      <dgm:prSet presAssocID="{68D2E26B-5FFA-4EEB-9A59-17A89066CFE7}" presName="FiveConn_4-5" presStyleLbl="fgAccFollowNode1" presStyleIdx="3" presStyleCnt="4">
        <dgm:presLayoutVars>
          <dgm:bulletEnabled val="1"/>
        </dgm:presLayoutVars>
      </dgm:prSet>
      <dgm:spPr/>
    </dgm:pt>
    <dgm:pt modelId="{71BF00BD-F2F7-4543-A633-A5C89E7143D7}" type="pres">
      <dgm:prSet presAssocID="{68D2E26B-5FFA-4EEB-9A59-17A89066CFE7}" presName="FiveNodes_1_text" presStyleLbl="node1" presStyleIdx="4" presStyleCnt="5">
        <dgm:presLayoutVars>
          <dgm:bulletEnabled val="1"/>
        </dgm:presLayoutVars>
      </dgm:prSet>
      <dgm:spPr/>
    </dgm:pt>
    <dgm:pt modelId="{AC6EA311-F5FF-4084-A4BC-D0DEEF42C1F6}" type="pres">
      <dgm:prSet presAssocID="{68D2E26B-5FFA-4EEB-9A59-17A89066CFE7}" presName="FiveNodes_2_text" presStyleLbl="node1" presStyleIdx="4" presStyleCnt="5">
        <dgm:presLayoutVars>
          <dgm:bulletEnabled val="1"/>
        </dgm:presLayoutVars>
      </dgm:prSet>
      <dgm:spPr/>
    </dgm:pt>
    <dgm:pt modelId="{7AC2D62C-853E-4F55-87C9-101F0496FD2B}" type="pres">
      <dgm:prSet presAssocID="{68D2E26B-5FFA-4EEB-9A59-17A89066CFE7}" presName="FiveNodes_3_text" presStyleLbl="node1" presStyleIdx="4" presStyleCnt="5">
        <dgm:presLayoutVars>
          <dgm:bulletEnabled val="1"/>
        </dgm:presLayoutVars>
      </dgm:prSet>
      <dgm:spPr/>
    </dgm:pt>
    <dgm:pt modelId="{D8959198-2D6E-4FE9-B37A-FDB4815D98F9}" type="pres">
      <dgm:prSet presAssocID="{68D2E26B-5FFA-4EEB-9A59-17A89066CFE7}" presName="FiveNodes_4_text" presStyleLbl="node1" presStyleIdx="4" presStyleCnt="5">
        <dgm:presLayoutVars>
          <dgm:bulletEnabled val="1"/>
        </dgm:presLayoutVars>
      </dgm:prSet>
      <dgm:spPr/>
    </dgm:pt>
    <dgm:pt modelId="{72B20021-0F7A-4226-A0FE-55D1EF10A646}" type="pres">
      <dgm:prSet presAssocID="{68D2E26B-5FFA-4EEB-9A59-17A89066CFE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9B33101-65DC-4AC7-AF8A-57429372AFA0}" srcId="{68D2E26B-5FFA-4EEB-9A59-17A89066CFE7}" destId="{C5AD5C2C-8CFD-4290-B524-DC09A3FD02AF}" srcOrd="2" destOrd="0" parTransId="{3620A2A6-25BE-4C75-B997-1380CBAAE622}" sibTransId="{46463196-533B-432F-BCA7-7328E6721EB4}"/>
    <dgm:cxn modelId="{03012405-5452-4618-9329-9AC6E48BFCFA}" srcId="{68D2E26B-5FFA-4EEB-9A59-17A89066CFE7}" destId="{4985194C-AB93-4331-8589-C7F37F64B4E6}" srcOrd="1" destOrd="0" parTransId="{A4AAD0A0-9EC7-4251-92A9-520441A6BD2F}" sibTransId="{15D1ADA9-F126-456F-A6F2-E968CFD81B4F}"/>
    <dgm:cxn modelId="{0C9F8505-D84C-4298-B47C-B4842DA2DC05}" srcId="{68D2E26B-5FFA-4EEB-9A59-17A89066CFE7}" destId="{AA3D9F37-FCE6-4476-8DF7-EA866F523DFF}" srcOrd="0" destOrd="0" parTransId="{3F16900B-E0BD-43C8-933E-9DB276398CCC}" sibTransId="{2F7BBE47-E1AE-4492-BEAE-81E7D00091F1}"/>
    <dgm:cxn modelId="{D78C5B20-ECF6-4F89-A428-62D19D73F8A7}" type="presOf" srcId="{B67B970A-4395-40C4-9AFF-5A5D8DFEDCE9}" destId="{28E3D847-E880-4A6F-B4AC-751FEB5E518A}" srcOrd="0" destOrd="0" presId="urn:microsoft.com/office/officeart/2005/8/layout/vProcess5"/>
    <dgm:cxn modelId="{34688A2D-438B-410D-AE31-FF386ACCB9E6}" type="presOf" srcId="{15D1ADA9-F126-456F-A6F2-E968CFD81B4F}" destId="{A0FE1741-2AFF-4BEF-BE7A-AAA25008B49F}" srcOrd="0" destOrd="0" presId="urn:microsoft.com/office/officeart/2005/8/layout/vProcess5"/>
    <dgm:cxn modelId="{9513A13C-3CDD-44F8-BFE5-EE548DA0281C}" type="presOf" srcId="{AA3D9F37-FCE6-4476-8DF7-EA866F523DFF}" destId="{71BF00BD-F2F7-4543-A633-A5C89E7143D7}" srcOrd="1" destOrd="0" presId="urn:microsoft.com/office/officeart/2005/8/layout/vProcess5"/>
    <dgm:cxn modelId="{E683D242-439F-4696-A3D6-68EA4AAA2958}" type="presOf" srcId="{4985194C-AB93-4331-8589-C7F37F64B4E6}" destId="{F4DD96E0-9A4A-44BF-97B9-86ED2FE2502C}" srcOrd="0" destOrd="0" presId="urn:microsoft.com/office/officeart/2005/8/layout/vProcess5"/>
    <dgm:cxn modelId="{00BF2650-AF1B-4246-A09C-41CDF6A090DE}" type="presOf" srcId="{2F7BBE47-E1AE-4492-BEAE-81E7D00091F1}" destId="{47C3533F-29AD-45E1-B0AE-AE369F93BD28}" srcOrd="0" destOrd="0" presId="urn:microsoft.com/office/officeart/2005/8/layout/vProcess5"/>
    <dgm:cxn modelId="{A33B9A71-B9CF-4335-95DC-0BE989D8DDFA}" srcId="{68D2E26B-5FFA-4EEB-9A59-17A89066CFE7}" destId="{248BF643-2F83-4B71-B7E4-51836C1B39D4}" srcOrd="3" destOrd="0" parTransId="{5008B412-2631-4815-BF7F-4CC65DB8B290}" sibTransId="{4D5B7F6D-C638-4CC4-B2D8-EDB49B95958A}"/>
    <dgm:cxn modelId="{A69C6C7A-473A-4D27-95B9-01A6B3763B8D}" type="presOf" srcId="{248BF643-2F83-4B71-B7E4-51836C1B39D4}" destId="{D8959198-2D6E-4FE9-B37A-FDB4815D98F9}" srcOrd="1" destOrd="0" presId="urn:microsoft.com/office/officeart/2005/8/layout/vProcess5"/>
    <dgm:cxn modelId="{1906EB8F-CEFF-4740-93DC-8D11806CF69B}" type="presOf" srcId="{248BF643-2F83-4B71-B7E4-51836C1B39D4}" destId="{918BB67E-78F9-47F1-9870-61E94855CC7A}" srcOrd="0" destOrd="0" presId="urn:microsoft.com/office/officeart/2005/8/layout/vProcess5"/>
    <dgm:cxn modelId="{36DCDA9B-6AE1-4B8B-BFB6-737A8ADCFDF7}" type="presOf" srcId="{68D2E26B-5FFA-4EEB-9A59-17A89066CFE7}" destId="{640D3DB7-52EC-476D-9B92-6B000870D5D7}" srcOrd="0" destOrd="0" presId="urn:microsoft.com/office/officeart/2005/8/layout/vProcess5"/>
    <dgm:cxn modelId="{FF1B34A3-CBB5-46EF-82A6-AC5863FA51D4}" type="presOf" srcId="{B67B970A-4395-40C4-9AFF-5A5D8DFEDCE9}" destId="{72B20021-0F7A-4226-A0FE-55D1EF10A646}" srcOrd="1" destOrd="0" presId="urn:microsoft.com/office/officeart/2005/8/layout/vProcess5"/>
    <dgm:cxn modelId="{9C4DD7AF-DEE9-46B3-B74C-15925ADD184F}" type="presOf" srcId="{C5AD5C2C-8CFD-4290-B524-DC09A3FD02AF}" destId="{DDA9B888-92D9-494F-A035-8D43F56446B5}" srcOrd="0" destOrd="0" presId="urn:microsoft.com/office/officeart/2005/8/layout/vProcess5"/>
    <dgm:cxn modelId="{A13BB3BA-B326-46A5-A5EF-DBEC03C4467A}" type="presOf" srcId="{AA3D9F37-FCE6-4476-8DF7-EA866F523DFF}" destId="{56035BA3-FD9A-46A0-80FC-0EDCD095B9EA}" srcOrd="0" destOrd="0" presId="urn:microsoft.com/office/officeart/2005/8/layout/vProcess5"/>
    <dgm:cxn modelId="{D81910D4-4742-4F24-9E68-89881A5535DD}" srcId="{68D2E26B-5FFA-4EEB-9A59-17A89066CFE7}" destId="{B67B970A-4395-40C4-9AFF-5A5D8DFEDCE9}" srcOrd="4" destOrd="0" parTransId="{991E89CA-7E8B-420A-B119-01B8D5F4BD73}" sibTransId="{CA47CA72-7702-4EC9-89EF-4BCAD73D575E}"/>
    <dgm:cxn modelId="{7B561CD9-AC04-4745-A714-B7843FFAF13C}" type="presOf" srcId="{4D5B7F6D-C638-4CC4-B2D8-EDB49B95958A}" destId="{9AD8AA01-8D88-4804-BCB5-8A9531602B60}" srcOrd="0" destOrd="0" presId="urn:microsoft.com/office/officeart/2005/8/layout/vProcess5"/>
    <dgm:cxn modelId="{C5501BDF-A583-4F5C-9113-F6346C12CE58}" type="presOf" srcId="{4985194C-AB93-4331-8589-C7F37F64B4E6}" destId="{AC6EA311-F5FF-4084-A4BC-D0DEEF42C1F6}" srcOrd="1" destOrd="0" presId="urn:microsoft.com/office/officeart/2005/8/layout/vProcess5"/>
    <dgm:cxn modelId="{EE5DFDEC-D4CF-4647-AAC9-11A0D5DA8C00}" type="presOf" srcId="{C5AD5C2C-8CFD-4290-B524-DC09A3FD02AF}" destId="{7AC2D62C-853E-4F55-87C9-101F0496FD2B}" srcOrd="1" destOrd="0" presId="urn:microsoft.com/office/officeart/2005/8/layout/vProcess5"/>
    <dgm:cxn modelId="{E4A24FEE-C8FB-48EF-B7D7-04A07B172C61}" type="presOf" srcId="{46463196-533B-432F-BCA7-7328E6721EB4}" destId="{D4C5D46F-64CC-4984-96F0-4131DF9C2236}" srcOrd="0" destOrd="0" presId="urn:microsoft.com/office/officeart/2005/8/layout/vProcess5"/>
    <dgm:cxn modelId="{9CBA26A2-D932-40A8-814A-1A77811BEAB2}" type="presParOf" srcId="{640D3DB7-52EC-476D-9B92-6B000870D5D7}" destId="{47656EB9-EF71-40C3-AB4D-7566BECB73D5}" srcOrd="0" destOrd="0" presId="urn:microsoft.com/office/officeart/2005/8/layout/vProcess5"/>
    <dgm:cxn modelId="{DAB2DCDF-8FBD-4FDF-838F-B95C54128D25}" type="presParOf" srcId="{640D3DB7-52EC-476D-9B92-6B000870D5D7}" destId="{56035BA3-FD9A-46A0-80FC-0EDCD095B9EA}" srcOrd="1" destOrd="0" presId="urn:microsoft.com/office/officeart/2005/8/layout/vProcess5"/>
    <dgm:cxn modelId="{AACA197E-3BEB-472F-A78F-6F1780B1134B}" type="presParOf" srcId="{640D3DB7-52EC-476D-9B92-6B000870D5D7}" destId="{F4DD96E0-9A4A-44BF-97B9-86ED2FE2502C}" srcOrd="2" destOrd="0" presId="urn:microsoft.com/office/officeart/2005/8/layout/vProcess5"/>
    <dgm:cxn modelId="{8FAD6B77-703C-4D3D-AE27-8E42084EAAAB}" type="presParOf" srcId="{640D3DB7-52EC-476D-9B92-6B000870D5D7}" destId="{DDA9B888-92D9-494F-A035-8D43F56446B5}" srcOrd="3" destOrd="0" presId="urn:microsoft.com/office/officeart/2005/8/layout/vProcess5"/>
    <dgm:cxn modelId="{D1BC2598-4024-4594-8693-4BA6DAB6F7A1}" type="presParOf" srcId="{640D3DB7-52EC-476D-9B92-6B000870D5D7}" destId="{918BB67E-78F9-47F1-9870-61E94855CC7A}" srcOrd="4" destOrd="0" presId="urn:microsoft.com/office/officeart/2005/8/layout/vProcess5"/>
    <dgm:cxn modelId="{C3F784C7-C3AC-47B3-B50D-749468D09A95}" type="presParOf" srcId="{640D3DB7-52EC-476D-9B92-6B000870D5D7}" destId="{28E3D847-E880-4A6F-B4AC-751FEB5E518A}" srcOrd="5" destOrd="0" presId="urn:microsoft.com/office/officeart/2005/8/layout/vProcess5"/>
    <dgm:cxn modelId="{356152D9-91D8-4E46-AFEE-A6CDE984A48B}" type="presParOf" srcId="{640D3DB7-52EC-476D-9B92-6B000870D5D7}" destId="{47C3533F-29AD-45E1-B0AE-AE369F93BD28}" srcOrd="6" destOrd="0" presId="urn:microsoft.com/office/officeart/2005/8/layout/vProcess5"/>
    <dgm:cxn modelId="{18E039F1-C6F1-4A4C-83A1-9EEDD613B562}" type="presParOf" srcId="{640D3DB7-52EC-476D-9B92-6B000870D5D7}" destId="{A0FE1741-2AFF-4BEF-BE7A-AAA25008B49F}" srcOrd="7" destOrd="0" presId="urn:microsoft.com/office/officeart/2005/8/layout/vProcess5"/>
    <dgm:cxn modelId="{051C310B-5199-4A1B-B6E0-E698CE9132CF}" type="presParOf" srcId="{640D3DB7-52EC-476D-9B92-6B000870D5D7}" destId="{D4C5D46F-64CC-4984-96F0-4131DF9C2236}" srcOrd="8" destOrd="0" presId="urn:microsoft.com/office/officeart/2005/8/layout/vProcess5"/>
    <dgm:cxn modelId="{28D9E191-6BD7-41AD-A857-BB930D385CF8}" type="presParOf" srcId="{640D3DB7-52EC-476D-9B92-6B000870D5D7}" destId="{9AD8AA01-8D88-4804-BCB5-8A9531602B60}" srcOrd="9" destOrd="0" presId="urn:microsoft.com/office/officeart/2005/8/layout/vProcess5"/>
    <dgm:cxn modelId="{67066233-2588-4130-8C9F-03F9B258B564}" type="presParOf" srcId="{640D3DB7-52EC-476D-9B92-6B000870D5D7}" destId="{71BF00BD-F2F7-4543-A633-A5C89E7143D7}" srcOrd="10" destOrd="0" presId="urn:microsoft.com/office/officeart/2005/8/layout/vProcess5"/>
    <dgm:cxn modelId="{E6EE8CB4-8B15-4B05-BD5C-C45C9D6A4760}" type="presParOf" srcId="{640D3DB7-52EC-476D-9B92-6B000870D5D7}" destId="{AC6EA311-F5FF-4084-A4BC-D0DEEF42C1F6}" srcOrd="11" destOrd="0" presId="urn:microsoft.com/office/officeart/2005/8/layout/vProcess5"/>
    <dgm:cxn modelId="{7A7DC46F-6B26-4A6F-ADA5-324D905AE0E6}" type="presParOf" srcId="{640D3DB7-52EC-476D-9B92-6B000870D5D7}" destId="{7AC2D62C-853E-4F55-87C9-101F0496FD2B}" srcOrd="12" destOrd="0" presId="urn:microsoft.com/office/officeart/2005/8/layout/vProcess5"/>
    <dgm:cxn modelId="{649A92C4-4788-4FC0-8632-10CA68A3EBC4}" type="presParOf" srcId="{640D3DB7-52EC-476D-9B92-6B000870D5D7}" destId="{D8959198-2D6E-4FE9-B37A-FDB4815D98F9}" srcOrd="13" destOrd="0" presId="urn:microsoft.com/office/officeart/2005/8/layout/vProcess5"/>
    <dgm:cxn modelId="{86E193AA-3A5B-4CFF-B539-2FD1B8EF3C3C}" type="presParOf" srcId="{640D3DB7-52EC-476D-9B92-6B000870D5D7}" destId="{72B20021-0F7A-4226-A0FE-55D1EF10A64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42F8C6-C697-44DD-86D0-318A4EB0936F}" type="doc">
      <dgm:prSet loTypeId="urn:microsoft.com/office/officeart/2005/8/layout/chevron1" loCatId="process" qsTypeId="urn:microsoft.com/office/officeart/2005/8/quickstyle/simple3" qsCatId="simple" csTypeId="urn:microsoft.com/office/officeart/2005/8/colors/accent5_5" csCatId="accent5" phldr="1"/>
      <dgm:spPr/>
    </dgm:pt>
    <dgm:pt modelId="{CC23454E-6EFB-40F8-B683-C7A7D9730DF6}">
      <dgm:prSet phldrT="[Text]" phldr="0"/>
      <dgm:spPr/>
      <dgm:t>
        <a:bodyPr/>
        <a:lstStyle/>
        <a:p>
          <a:pPr rtl="0"/>
          <a:r>
            <a:rPr lang="en-US" dirty="0" err="1">
              <a:latin typeface="Gill Sans Nova"/>
            </a:rPr>
            <a:t>Présentation</a:t>
          </a:r>
          <a:r>
            <a:rPr lang="en-US" dirty="0">
              <a:latin typeface="Gill Sans Nova"/>
            </a:rPr>
            <a:t> du </a:t>
          </a:r>
          <a:r>
            <a:rPr lang="en-US" dirty="0" err="1">
              <a:latin typeface="Gill Sans Nova"/>
            </a:rPr>
            <a:t>composant</a:t>
          </a:r>
          <a:r>
            <a:rPr lang="en-US" dirty="0">
              <a:latin typeface="Gill Sans Nova"/>
            </a:rPr>
            <a:t> métier </a:t>
          </a:r>
          <a:endParaRPr lang="en-US" dirty="0"/>
        </a:p>
      </dgm:t>
    </dgm:pt>
    <dgm:pt modelId="{CCB60DFF-456B-4BB8-ACE9-C1DC3851EA03}" type="parTrans" cxnId="{A4D65414-E58C-4E38-A109-356E8BB9A175}">
      <dgm:prSet/>
      <dgm:spPr/>
    </dgm:pt>
    <dgm:pt modelId="{42AECBB2-0CB4-4A8E-BDE4-48C70259D518}" type="sibTrans" cxnId="{A4D65414-E58C-4E38-A109-356E8BB9A175}">
      <dgm:prSet/>
      <dgm:spPr/>
    </dgm:pt>
    <dgm:pt modelId="{DF3DA8DD-E398-45FE-AF8D-BF746D21D88E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Extrait de code </a:t>
          </a:r>
          <a:endParaRPr lang="en-US" dirty="0"/>
        </a:p>
      </dgm:t>
    </dgm:pt>
    <dgm:pt modelId="{8DF3E016-D7DD-45DD-9F7A-17B8FDED64FF}" type="parTrans" cxnId="{637A2BE3-B6AC-4F91-8BF1-50B3C5ABAD19}">
      <dgm:prSet/>
      <dgm:spPr/>
    </dgm:pt>
    <dgm:pt modelId="{F7736DA1-1C74-401F-99F1-2EE4BD538AD7}" type="sibTrans" cxnId="{637A2BE3-B6AC-4F91-8BF1-50B3C5ABAD19}">
      <dgm:prSet/>
      <dgm:spPr/>
    </dgm:pt>
    <dgm:pt modelId="{37B0CF68-07BF-458B-A679-0180F7FF75E1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Capture </a:t>
          </a:r>
          <a:r>
            <a:rPr lang="en-US" dirty="0" err="1">
              <a:latin typeface="Gill Sans Nova"/>
            </a:rPr>
            <a:t>d'écran</a:t>
          </a:r>
          <a:r>
            <a:rPr lang="en-US" dirty="0">
              <a:latin typeface="Gill Sans Nova"/>
            </a:rPr>
            <a:t> </a:t>
          </a:r>
          <a:r>
            <a:rPr lang="en-US" dirty="0" err="1">
              <a:latin typeface="Gill Sans Nova"/>
            </a:rPr>
            <a:t>correspondant</a:t>
          </a:r>
          <a:r>
            <a:rPr lang="en-US" dirty="0">
              <a:latin typeface="Gill Sans Nova"/>
            </a:rPr>
            <a:t> </a:t>
          </a:r>
          <a:endParaRPr lang="en-US" dirty="0"/>
        </a:p>
      </dgm:t>
    </dgm:pt>
    <dgm:pt modelId="{594D2C68-CA3F-4CAA-BC6E-07435069F322}" type="parTrans" cxnId="{B0FAB23F-1A0A-4E57-8E3A-B9E2DCC8E41D}">
      <dgm:prSet/>
      <dgm:spPr/>
    </dgm:pt>
    <dgm:pt modelId="{9450B573-A23C-495D-81E1-F8577E411C14}" type="sibTrans" cxnId="{B0FAB23F-1A0A-4E57-8E3A-B9E2DCC8E41D}">
      <dgm:prSet/>
      <dgm:spPr/>
    </dgm:pt>
    <dgm:pt modelId="{9B51AB56-F82A-4ACA-A815-855CED308698}" type="pres">
      <dgm:prSet presAssocID="{9042F8C6-C697-44DD-86D0-318A4EB0936F}" presName="Name0" presStyleCnt="0">
        <dgm:presLayoutVars>
          <dgm:dir/>
          <dgm:animLvl val="lvl"/>
          <dgm:resizeHandles val="exact"/>
        </dgm:presLayoutVars>
      </dgm:prSet>
      <dgm:spPr/>
    </dgm:pt>
    <dgm:pt modelId="{CF76CA11-E10B-4D61-86E5-DDCD0461692E}" type="pres">
      <dgm:prSet presAssocID="{CC23454E-6EFB-40F8-B683-C7A7D9730DF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6786350-2A41-4B99-A19D-1A078D0BBB38}" type="pres">
      <dgm:prSet presAssocID="{42AECBB2-0CB4-4A8E-BDE4-48C70259D518}" presName="parTxOnlySpace" presStyleCnt="0"/>
      <dgm:spPr/>
    </dgm:pt>
    <dgm:pt modelId="{5D717D23-0EFB-4CF2-9230-5BD5AF2DC5E7}" type="pres">
      <dgm:prSet presAssocID="{DF3DA8DD-E398-45FE-AF8D-BF746D21D88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DAC983D-B201-4FFB-9519-40AF57118495}" type="pres">
      <dgm:prSet presAssocID="{F7736DA1-1C74-401F-99F1-2EE4BD538AD7}" presName="parTxOnlySpace" presStyleCnt="0"/>
      <dgm:spPr/>
    </dgm:pt>
    <dgm:pt modelId="{AF89FA6C-BCF4-47FA-BE5B-4F0E4BB98D6F}" type="pres">
      <dgm:prSet presAssocID="{37B0CF68-07BF-458B-A679-0180F7FF75E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ABC8906-015E-4923-B68C-B2FC52275DBF}" type="presOf" srcId="{37B0CF68-07BF-458B-A679-0180F7FF75E1}" destId="{AF89FA6C-BCF4-47FA-BE5B-4F0E4BB98D6F}" srcOrd="0" destOrd="0" presId="urn:microsoft.com/office/officeart/2005/8/layout/chevron1"/>
    <dgm:cxn modelId="{D73C3C08-DA46-465C-AB7B-0EEEA4F2882E}" type="presOf" srcId="{DF3DA8DD-E398-45FE-AF8D-BF746D21D88E}" destId="{5D717D23-0EFB-4CF2-9230-5BD5AF2DC5E7}" srcOrd="0" destOrd="0" presId="urn:microsoft.com/office/officeart/2005/8/layout/chevron1"/>
    <dgm:cxn modelId="{A4D65414-E58C-4E38-A109-356E8BB9A175}" srcId="{9042F8C6-C697-44DD-86D0-318A4EB0936F}" destId="{CC23454E-6EFB-40F8-B683-C7A7D9730DF6}" srcOrd="0" destOrd="0" parTransId="{CCB60DFF-456B-4BB8-ACE9-C1DC3851EA03}" sibTransId="{42AECBB2-0CB4-4A8E-BDE4-48C70259D518}"/>
    <dgm:cxn modelId="{3A656534-A6D9-4FBE-B1E1-B359FB4648A2}" type="presOf" srcId="{CC23454E-6EFB-40F8-B683-C7A7D9730DF6}" destId="{CF76CA11-E10B-4D61-86E5-DDCD0461692E}" srcOrd="0" destOrd="0" presId="urn:microsoft.com/office/officeart/2005/8/layout/chevron1"/>
    <dgm:cxn modelId="{B0FAB23F-1A0A-4E57-8E3A-B9E2DCC8E41D}" srcId="{9042F8C6-C697-44DD-86D0-318A4EB0936F}" destId="{37B0CF68-07BF-458B-A679-0180F7FF75E1}" srcOrd="2" destOrd="0" parTransId="{594D2C68-CA3F-4CAA-BC6E-07435069F322}" sibTransId="{9450B573-A23C-495D-81E1-F8577E411C14}"/>
    <dgm:cxn modelId="{637A2BE3-B6AC-4F91-8BF1-50B3C5ABAD19}" srcId="{9042F8C6-C697-44DD-86D0-318A4EB0936F}" destId="{DF3DA8DD-E398-45FE-AF8D-BF746D21D88E}" srcOrd="1" destOrd="0" parTransId="{8DF3E016-D7DD-45DD-9F7A-17B8FDED64FF}" sibTransId="{F7736DA1-1C74-401F-99F1-2EE4BD538AD7}"/>
    <dgm:cxn modelId="{D0F2D3E7-B7B7-43E5-8ABE-E39AAC508AF1}" type="presOf" srcId="{9042F8C6-C697-44DD-86D0-318A4EB0936F}" destId="{9B51AB56-F82A-4ACA-A815-855CED308698}" srcOrd="0" destOrd="0" presId="urn:microsoft.com/office/officeart/2005/8/layout/chevron1"/>
    <dgm:cxn modelId="{EC17B628-2A07-4052-863D-47DF99F42928}" type="presParOf" srcId="{9B51AB56-F82A-4ACA-A815-855CED308698}" destId="{CF76CA11-E10B-4D61-86E5-DDCD0461692E}" srcOrd="0" destOrd="0" presId="urn:microsoft.com/office/officeart/2005/8/layout/chevron1"/>
    <dgm:cxn modelId="{752D70CB-69E6-47CC-869F-FC3109CEF294}" type="presParOf" srcId="{9B51AB56-F82A-4ACA-A815-855CED308698}" destId="{46786350-2A41-4B99-A19D-1A078D0BBB38}" srcOrd="1" destOrd="0" presId="urn:microsoft.com/office/officeart/2005/8/layout/chevron1"/>
    <dgm:cxn modelId="{FAE9CC2D-5E51-4292-AE54-2345BB5275DA}" type="presParOf" srcId="{9B51AB56-F82A-4ACA-A815-855CED308698}" destId="{5D717D23-0EFB-4CF2-9230-5BD5AF2DC5E7}" srcOrd="2" destOrd="0" presId="urn:microsoft.com/office/officeart/2005/8/layout/chevron1"/>
    <dgm:cxn modelId="{CC289550-338F-4267-A30A-61015EF8A574}" type="presParOf" srcId="{9B51AB56-F82A-4ACA-A815-855CED308698}" destId="{ADAC983D-B201-4FFB-9519-40AF57118495}" srcOrd="3" destOrd="0" presId="urn:microsoft.com/office/officeart/2005/8/layout/chevron1"/>
    <dgm:cxn modelId="{BB655A56-C48C-4C34-A4E7-FE0C3A9C2E3F}" type="presParOf" srcId="{9B51AB56-F82A-4ACA-A815-855CED308698}" destId="{AF89FA6C-BCF4-47FA-BE5B-4F0E4BB98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6EEBC-1937-40C4-B04A-E17CA6D956DF}">
      <dsp:nvSpPr>
        <dsp:cNvPr id="0" name=""/>
        <dsp:cNvSpPr/>
      </dsp:nvSpPr>
      <dsp:spPr>
        <a:xfrm>
          <a:off x="588585" y="0"/>
          <a:ext cx="6670635" cy="395922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C016E-03F9-4BD0-A6F6-3BE5FA5A23DF}">
      <dsp:nvSpPr>
        <dsp:cNvPr id="0" name=""/>
        <dsp:cNvSpPr/>
      </dsp:nvSpPr>
      <dsp:spPr>
        <a:xfrm>
          <a:off x="253099" y="1187767"/>
          <a:ext cx="2354341" cy="1583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>
              <a:latin typeface="Gill Sans Nova"/>
            </a:rPr>
            <a:t>Contexte</a:t>
          </a:r>
          <a:endParaRPr lang="fr-FR" sz="3800" kern="1200" dirty="0"/>
        </a:p>
      </dsp:txBody>
      <dsp:txXfrm>
        <a:off x="330408" y="1265076"/>
        <a:ext cx="2199723" cy="1429072"/>
      </dsp:txXfrm>
    </dsp:sp>
    <dsp:sp modelId="{BF00EB38-7FCE-4B49-B082-F26A213C924C}">
      <dsp:nvSpPr>
        <dsp:cNvPr id="0" name=""/>
        <dsp:cNvSpPr/>
      </dsp:nvSpPr>
      <dsp:spPr>
        <a:xfrm>
          <a:off x="2746732" y="1187767"/>
          <a:ext cx="2354341" cy="1583690"/>
        </a:xfrm>
        <a:prstGeom prst="roundRect">
          <a:avLst/>
        </a:prstGeom>
        <a:solidFill>
          <a:schemeClr val="accent2">
            <a:hueOff val="-9262552"/>
            <a:satOff val="-3050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>
              <a:latin typeface="Gill Sans Nova"/>
            </a:rPr>
            <a:t>Problème constaté </a:t>
          </a:r>
          <a:endParaRPr lang="fr-FR" sz="3800" kern="1200" dirty="0"/>
        </a:p>
      </dsp:txBody>
      <dsp:txXfrm>
        <a:off x="2824041" y="1265076"/>
        <a:ext cx="2199723" cy="1429072"/>
      </dsp:txXfrm>
    </dsp:sp>
    <dsp:sp modelId="{441BDC85-9DDC-4CA0-A52C-15865CD260D1}">
      <dsp:nvSpPr>
        <dsp:cNvPr id="0" name=""/>
        <dsp:cNvSpPr/>
      </dsp:nvSpPr>
      <dsp:spPr>
        <a:xfrm>
          <a:off x="5240364" y="1187767"/>
          <a:ext cx="2354341" cy="1583690"/>
        </a:xfrm>
        <a:prstGeom prst="roundRect">
          <a:avLst/>
        </a:prstGeom>
        <a:solidFill>
          <a:schemeClr val="accent2">
            <a:hueOff val="-18525104"/>
            <a:satOff val="-6100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>
              <a:latin typeface="Gill Sans Nova"/>
            </a:rPr>
            <a:t>Solution</a:t>
          </a:r>
          <a:endParaRPr lang="fr-FR" sz="3800" kern="1200" dirty="0"/>
        </a:p>
      </dsp:txBody>
      <dsp:txXfrm>
        <a:off x="5317673" y="1265076"/>
        <a:ext cx="2199723" cy="1429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93336-4E9D-4023-A563-43CD07BC84BE}">
      <dsp:nvSpPr>
        <dsp:cNvPr id="0" name=""/>
        <dsp:cNvSpPr/>
      </dsp:nvSpPr>
      <dsp:spPr>
        <a:xfrm>
          <a:off x="0" y="48098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Inscription (Création de compte)</a:t>
          </a:r>
        </a:p>
      </dsp:txBody>
      <dsp:txXfrm>
        <a:off x="27015" y="507995"/>
        <a:ext cx="5529351" cy="499380"/>
      </dsp:txXfrm>
    </dsp:sp>
    <dsp:sp modelId="{DD059123-AC0A-484A-B209-FBAFBBB38BCB}">
      <dsp:nvSpPr>
        <dsp:cNvPr id="0" name=""/>
        <dsp:cNvSpPr/>
      </dsp:nvSpPr>
      <dsp:spPr>
        <a:xfrm>
          <a:off x="0" y="109775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Connexion </a:t>
          </a:r>
          <a:endParaRPr lang="en-US" sz="2200" kern="1200" dirty="0"/>
        </a:p>
      </dsp:txBody>
      <dsp:txXfrm>
        <a:off x="27015" y="1124765"/>
        <a:ext cx="5529351" cy="499380"/>
      </dsp:txXfrm>
    </dsp:sp>
    <dsp:sp modelId="{54D5F94F-0B4A-400E-8F79-231AA3022237}">
      <dsp:nvSpPr>
        <dsp:cNvPr id="0" name=""/>
        <dsp:cNvSpPr/>
      </dsp:nvSpPr>
      <dsp:spPr>
        <a:xfrm>
          <a:off x="0" y="171452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Gestion du compte (Modification/Suppression)</a:t>
          </a:r>
        </a:p>
      </dsp:txBody>
      <dsp:txXfrm>
        <a:off x="27015" y="1741535"/>
        <a:ext cx="5529351" cy="499380"/>
      </dsp:txXfrm>
    </dsp:sp>
    <dsp:sp modelId="{24D128F5-83A3-43D0-90B1-BEA5B269077C}">
      <dsp:nvSpPr>
        <dsp:cNvPr id="0" name=""/>
        <dsp:cNvSpPr/>
      </dsp:nvSpPr>
      <dsp:spPr>
        <a:xfrm>
          <a:off x="0" y="233129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Recherche des terrains sur une carte </a:t>
          </a:r>
        </a:p>
      </dsp:txBody>
      <dsp:txXfrm>
        <a:off x="27015" y="2358305"/>
        <a:ext cx="5529351" cy="499380"/>
      </dsp:txXfrm>
    </dsp:sp>
    <dsp:sp modelId="{AABBC41A-9D53-4EE1-BE01-40A728B7DD65}">
      <dsp:nvSpPr>
        <dsp:cNvPr id="0" name=""/>
        <dsp:cNvSpPr/>
      </dsp:nvSpPr>
      <dsp:spPr>
        <a:xfrm>
          <a:off x="0" y="294806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Signalement de présence sur un terrain </a:t>
          </a:r>
        </a:p>
      </dsp:txBody>
      <dsp:txXfrm>
        <a:off x="27015" y="2975075"/>
        <a:ext cx="5529351" cy="499380"/>
      </dsp:txXfrm>
    </dsp:sp>
    <dsp:sp modelId="{0DB3A2E3-300C-47C8-9B30-48942E46097C}">
      <dsp:nvSpPr>
        <dsp:cNvPr id="0" name=""/>
        <dsp:cNvSpPr/>
      </dsp:nvSpPr>
      <dsp:spPr>
        <a:xfrm>
          <a:off x="0" y="3564831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Ajout d'un terrain par l'utilisateur </a:t>
          </a:r>
        </a:p>
      </dsp:txBody>
      <dsp:txXfrm>
        <a:off x="27015" y="3591846"/>
        <a:ext cx="5529351" cy="499380"/>
      </dsp:txXfrm>
    </dsp:sp>
    <dsp:sp modelId="{4E012DF4-2C2E-4393-8E7A-D92B5C4B7439}">
      <dsp:nvSpPr>
        <dsp:cNvPr id="0" name=""/>
        <dsp:cNvSpPr/>
      </dsp:nvSpPr>
      <dsp:spPr>
        <a:xfrm>
          <a:off x="0" y="4181601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Organisation de match par un utilisateur</a:t>
          </a:r>
        </a:p>
      </dsp:txBody>
      <dsp:txXfrm>
        <a:off x="27015" y="4208616"/>
        <a:ext cx="5529351" cy="499380"/>
      </dsp:txXfrm>
    </dsp:sp>
    <dsp:sp modelId="{88D4FAE8-CA8A-45C9-B96D-E5EA3D00BF92}">
      <dsp:nvSpPr>
        <dsp:cNvPr id="0" name=""/>
        <dsp:cNvSpPr/>
      </dsp:nvSpPr>
      <dsp:spPr>
        <a:xfrm>
          <a:off x="0" y="4798371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Possibilité de mettre en favoris les terrains </a:t>
          </a:r>
        </a:p>
      </dsp:txBody>
      <dsp:txXfrm>
        <a:off x="27015" y="4825386"/>
        <a:ext cx="5529351" cy="4993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A699E-02CD-4FC7-A06E-F9BD2455516E}">
      <dsp:nvSpPr>
        <dsp:cNvPr id="0" name=""/>
        <dsp:cNvSpPr/>
      </dsp:nvSpPr>
      <dsp:spPr>
        <a:xfrm>
          <a:off x="1471757" y="0"/>
          <a:ext cx="2558382" cy="1421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Gill Sans Nova"/>
            </a:rPr>
            <a:t>Réunion avec le client  </a:t>
          </a:r>
          <a:endParaRPr lang="en-US" sz="2200" kern="1200" dirty="0"/>
        </a:p>
      </dsp:txBody>
      <dsp:txXfrm>
        <a:off x="1513386" y="41629"/>
        <a:ext cx="2475124" cy="1338065"/>
      </dsp:txXfrm>
    </dsp:sp>
    <dsp:sp modelId="{A0019EE4-0A5B-480D-88CE-6C6A8CD23074}">
      <dsp:nvSpPr>
        <dsp:cNvPr id="0" name=""/>
        <dsp:cNvSpPr/>
      </dsp:nvSpPr>
      <dsp:spPr>
        <a:xfrm rot="5400000">
          <a:off x="2484450" y="1456856"/>
          <a:ext cx="532996" cy="639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559070" y="1510156"/>
        <a:ext cx="383757" cy="373097"/>
      </dsp:txXfrm>
    </dsp:sp>
    <dsp:sp modelId="{156C9F18-6363-4017-A594-554A094D45E0}">
      <dsp:nvSpPr>
        <dsp:cNvPr id="0" name=""/>
        <dsp:cNvSpPr/>
      </dsp:nvSpPr>
      <dsp:spPr>
        <a:xfrm>
          <a:off x="1471757" y="2131985"/>
          <a:ext cx="2558382" cy="1421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Gill Sans Nova"/>
            </a:rPr>
            <a:t>Production du Product Backlog par le Product Owner </a:t>
          </a:r>
        </a:p>
      </dsp:txBody>
      <dsp:txXfrm>
        <a:off x="1513386" y="2173614"/>
        <a:ext cx="2475124" cy="1338065"/>
      </dsp:txXfrm>
    </dsp:sp>
    <dsp:sp modelId="{ED9AF094-9F8E-4B13-8DDA-8569CB68F332}">
      <dsp:nvSpPr>
        <dsp:cNvPr id="0" name=""/>
        <dsp:cNvSpPr/>
      </dsp:nvSpPr>
      <dsp:spPr>
        <a:xfrm rot="5400000">
          <a:off x="2484450" y="3588841"/>
          <a:ext cx="532996" cy="639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559070" y="3642141"/>
        <a:ext cx="383757" cy="373097"/>
      </dsp:txXfrm>
    </dsp:sp>
    <dsp:sp modelId="{E9218A52-34BD-4817-9C80-8AC0EDB961FE}">
      <dsp:nvSpPr>
        <dsp:cNvPr id="0" name=""/>
        <dsp:cNvSpPr/>
      </dsp:nvSpPr>
      <dsp:spPr>
        <a:xfrm>
          <a:off x="1471757" y="4263970"/>
          <a:ext cx="2558382" cy="1421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Gill Sans Nova"/>
            </a:rPr>
            <a:t>Planification du sprint </a:t>
          </a:r>
        </a:p>
      </dsp:txBody>
      <dsp:txXfrm>
        <a:off x="1513386" y="4305599"/>
        <a:ext cx="2475124" cy="13380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6D840-A79C-4E23-97D1-1858DE2BD8E0}">
      <dsp:nvSpPr>
        <dsp:cNvPr id="0" name=""/>
        <dsp:cNvSpPr/>
      </dsp:nvSpPr>
      <dsp:spPr>
        <a:xfrm>
          <a:off x="0" y="287929"/>
          <a:ext cx="7191373" cy="563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130" tIns="270764" rIns="558130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Github</a:t>
          </a:r>
          <a:r>
            <a:rPr lang="fr-FR" sz="1300" kern="1200" dirty="0"/>
            <a:t> Actions</a:t>
          </a:r>
        </a:p>
      </dsp:txBody>
      <dsp:txXfrm>
        <a:off x="0" y="287929"/>
        <a:ext cx="7191373" cy="563062"/>
      </dsp:txXfrm>
    </dsp:sp>
    <dsp:sp modelId="{3A528D7F-125E-4375-BBB7-FD2D75D2CDF7}">
      <dsp:nvSpPr>
        <dsp:cNvPr id="0" name=""/>
        <dsp:cNvSpPr/>
      </dsp:nvSpPr>
      <dsp:spPr>
        <a:xfrm>
          <a:off x="359568" y="96049"/>
          <a:ext cx="5033961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>
              <a:latin typeface="Gill Sans Nova"/>
            </a:rPr>
            <a:t>Github</a:t>
          </a:r>
          <a:endParaRPr lang="fr-FR" sz="1300" kern="1200" dirty="0" err="1"/>
        </a:p>
      </dsp:txBody>
      <dsp:txXfrm>
        <a:off x="378302" y="114783"/>
        <a:ext cx="4996493" cy="346292"/>
      </dsp:txXfrm>
    </dsp:sp>
    <dsp:sp modelId="{50815A35-C26E-4A1E-A9C0-D5BAB55FA9FF}">
      <dsp:nvSpPr>
        <dsp:cNvPr id="0" name=""/>
        <dsp:cNvSpPr/>
      </dsp:nvSpPr>
      <dsp:spPr>
        <a:xfrm>
          <a:off x="0" y="1113071"/>
          <a:ext cx="719137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20849"/>
              <a:satOff val="169"/>
              <a:lumOff val="-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A4605-F5D9-469F-AE08-552B88059E8A}">
      <dsp:nvSpPr>
        <dsp:cNvPr id="0" name=""/>
        <dsp:cNvSpPr/>
      </dsp:nvSpPr>
      <dsp:spPr>
        <a:xfrm>
          <a:off x="359568" y="921191"/>
          <a:ext cx="5033961" cy="383760"/>
        </a:xfrm>
        <a:prstGeom prst="roundRect">
          <a:avLst/>
        </a:prstGeom>
        <a:solidFill>
          <a:schemeClr val="accent3">
            <a:hueOff val="1320849"/>
            <a:satOff val="169"/>
            <a:lumOff val="-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Gill Sans Nova"/>
            </a:rPr>
            <a:t> </a:t>
          </a:r>
          <a:r>
            <a:rPr lang="fr-FR" sz="1300" kern="1200" dirty="0" err="1">
              <a:latin typeface="Gill Sans Nova"/>
            </a:rPr>
            <a:t>React</a:t>
          </a:r>
          <a:r>
            <a:rPr lang="fr-FR" sz="1300" kern="1200" dirty="0">
              <a:latin typeface="Gill Sans Nova"/>
            </a:rPr>
            <a:t> Native</a:t>
          </a:r>
          <a:endParaRPr lang="fr-FR" sz="1300" kern="1200" dirty="0"/>
        </a:p>
      </dsp:txBody>
      <dsp:txXfrm>
        <a:off x="378302" y="939925"/>
        <a:ext cx="4996493" cy="346292"/>
      </dsp:txXfrm>
    </dsp:sp>
    <dsp:sp modelId="{6894444A-14E4-4487-AAB6-5FDCAB6DAD5F}">
      <dsp:nvSpPr>
        <dsp:cNvPr id="0" name=""/>
        <dsp:cNvSpPr/>
      </dsp:nvSpPr>
      <dsp:spPr>
        <a:xfrm>
          <a:off x="0" y="1702751"/>
          <a:ext cx="7191373" cy="563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641697"/>
              <a:satOff val="339"/>
              <a:lumOff val="-10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130" tIns="270764" rIns="55813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>
              <a:latin typeface="Gill Sans Nova"/>
            </a:rPr>
            <a:t> </a:t>
          </a:r>
          <a:r>
            <a:rPr lang="fr-FR" sz="1300" kern="1200" dirty="0" err="1">
              <a:latin typeface="Gill Sans Nova"/>
            </a:rPr>
            <a:t>Firestore</a:t>
          </a:r>
          <a:r>
            <a:rPr lang="fr-FR" sz="1300" kern="1200" dirty="0">
              <a:latin typeface="Gill Sans Nova"/>
            </a:rPr>
            <a:t> </a:t>
          </a:r>
          <a:r>
            <a:rPr lang="fr-FR" sz="1300" kern="1200" dirty="0" err="1">
              <a:latin typeface="Gill Sans Nova"/>
            </a:rPr>
            <a:t>Database</a:t>
          </a:r>
          <a:r>
            <a:rPr lang="fr-FR" sz="1300" kern="1200" dirty="0">
              <a:latin typeface="Gill Sans Nova"/>
            </a:rPr>
            <a:t>, Authentification, Cloud Storage</a:t>
          </a:r>
          <a:endParaRPr lang="en-US" sz="1300" kern="1200" dirty="0"/>
        </a:p>
      </dsp:txBody>
      <dsp:txXfrm>
        <a:off x="0" y="1702751"/>
        <a:ext cx="7191373" cy="563062"/>
      </dsp:txXfrm>
    </dsp:sp>
    <dsp:sp modelId="{0742EF21-F2C8-46FE-9D7C-24D600279332}">
      <dsp:nvSpPr>
        <dsp:cNvPr id="0" name=""/>
        <dsp:cNvSpPr/>
      </dsp:nvSpPr>
      <dsp:spPr>
        <a:xfrm>
          <a:off x="359568" y="1510871"/>
          <a:ext cx="5033961" cy="383760"/>
        </a:xfrm>
        <a:prstGeom prst="roundRect">
          <a:avLst/>
        </a:prstGeom>
        <a:solidFill>
          <a:schemeClr val="accent3">
            <a:hueOff val="2641697"/>
            <a:satOff val="339"/>
            <a:lumOff val="-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Gill Sans Nova"/>
            </a:rPr>
            <a:t>Firebase:</a:t>
          </a:r>
        </a:p>
      </dsp:txBody>
      <dsp:txXfrm>
        <a:off x="378302" y="1529605"/>
        <a:ext cx="4996493" cy="346292"/>
      </dsp:txXfrm>
    </dsp:sp>
    <dsp:sp modelId="{F834281A-EBD7-4336-B169-55CA28FF1B21}">
      <dsp:nvSpPr>
        <dsp:cNvPr id="0" name=""/>
        <dsp:cNvSpPr/>
      </dsp:nvSpPr>
      <dsp:spPr>
        <a:xfrm>
          <a:off x="0" y="2527894"/>
          <a:ext cx="719137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962546"/>
              <a:satOff val="508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736A5E-1088-4AC7-A709-4DEF0808AE27}">
      <dsp:nvSpPr>
        <dsp:cNvPr id="0" name=""/>
        <dsp:cNvSpPr/>
      </dsp:nvSpPr>
      <dsp:spPr>
        <a:xfrm>
          <a:off x="359568" y="2336014"/>
          <a:ext cx="5033961" cy="383760"/>
        </a:xfrm>
        <a:prstGeom prst="roundRect">
          <a:avLst/>
        </a:prstGeom>
        <a:solidFill>
          <a:schemeClr val="accent3">
            <a:hueOff val="3962546"/>
            <a:satOff val="508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Gill Sans Nova"/>
            </a:rPr>
            <a:t>Looping</a:t>
          </a:r>
          <a:endParaRPr lang="fr-FR" sz="1300" kern="1200" dirty="0"/>
        </a:p>
      </dsp:txBody>
      <dsp:txXfrm>
        <a:off x="378302" y="2354748"/>
        <a:ext cx="4996493" cy="346292"/>
      </dsp:txXfrm>
    </dsp:sp>
    <dsp:sp modelId="{276AC264-3029-4A8F-B5D4-280B578E79B8}">
      <dsp:nvSpPr>
        <dsp:cNvPr id="0" name=""/>
        <dsp:cNvSpPr/>
      </dsp:nvSpPr>
      <dsp:spPr>
        <a:xfrm>
          <a:off x="0" y="3117574"/>
          <a:ext cx="719137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283394"/>
              <a:satOff val="678"/>
              <a:lumOff val="-2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CCC2F-C7DB-45E8-A6AF-DCD210CE9F1B}">
      <dsp:nvSpPr>
        <dsp:cNvPr id="0" name=""/>
        <dsp:cNvSpPr/>
      </dsp:nvSpPr>
      <dsp:spPr>
        <a:xfrm>
          <a:off x="359568" y="2925694"/>
          <a:ext cx="5033961" cy="383760"/>
        </a:xfrm>
        <a:prstGeom prst="roundRect">
          <a:avLst/>
        </a:prstGeom>
        <a:solidFill>
          <a:schemeClr val="accent3">
            <a:hueOff val="5283394"/>
            <a:satOff val="678"/>
            <a:lumOff val="-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Gill Sans Nova"/>
            </a:rPr>
            <a:t>Expo</a:t>
          </a:r>
        </a:p>
      </dsp:txBody>
      <dsp:txXfrm>
        <a:off x="378302" y="2944428"/>
        <a:ext cx="4996493" cy="346292"/>
      </dsp:txXfrm>
    </dsp:sp>
    <dsp:sp modelId="{47CA62AD-3028-4513-A11E-49FA3D9AE72C}">
      <dsp:nvSpPr>
        <dsp:cNvPr id="0" name=""/>
        <dsp:cNvSpPr/>
      </dsp:nvSpPr>
      <dsp:spPr>
        <a:xfrm>
          <a:off x="0" y="3707254"/>
          <a:ext cx="719137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604243"/>
              <a:satOff val="847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062D4-3047-49E9-9D61-93933AC3685D}">
      <dsp:nvSpPr>
        <dsp:cNvPr id="0" name=""/>
        <dsp:cNvSpPr/>
      </dsp:nvSpPr>
      <dsp:spPr>
        <a:xfrm>
          <a:off x="359568" y="3515374"/>
          <a:ext cx="5033961" cy="383760"/>
        </a:xfrm>
        <a:prstGeom prst="roundRect">
          <a:avLst/>
        </a:prstGeom>
        <a:solidFill>
          <a:schemeClr val="accent3">
            <a:hueOff val="6604243"/>
            <a:satOff val="847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Gill Sans Nova"/>
            </a:rPr>
            <a:t>Figma</a:t>
          </a:r>
        </a:p>
      </dsp:txBody>
      <dsp:txXfrm>
        <a:off x="378302" y="3534108"/>
        <a:ext cx="4996493" cy="346292"/>
      </dsp:txXfrm>
    </dsp:sp>
    <dsp:sp modelId="{914D6AB4-6F33-426A-94B8-BB3F30C5A546}">
      <dsp:nvSpPr>
        <dsp:cNvPr id="0" name=""/>
        <dsp:cNvSpPr/>
      </dsp:nvSpPr>
      <dsp:spPr>
        <a:xfrm>
          <a:off x="0" y="4296934"/>
          <a:ext cx="719137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7925091"/>
              <a:satOff val="1017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02453-D169-4376-8174-01ADC0F56AFA}">
      <dsp:nvSpPr>
        <dsp:cNvPr id="0" name=""/>
        <dsp:cNvSpPr/>
      </dsp:nvSpPr>
      <dsp:spPr>
        <a:xfrm>
          <a:off x="359568" y="4105054"/>
          <a:ext cx="5033961" cy="383760"/>
        </a:xfrm>
        <a:prstGeom prst="roundRect">
          <a:avLst/>
        </a:prstGeom>
        <a:solidFill>
          <a:schemeClr val="accent3">
            <a:hueOff val="7925091"/>
            <a:satOff val="1017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>
              <a:latin typeface="Gill Sans Nova"/>
            </a:rPr>
            <a:t>StarUML</a:t>
          </a:r>
        </a:p>
      </dsp:txBody>
      <dsp:txXfrm>
        <a:off x="378302" y="4123788"/>
        <a:ext cx="4996493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35BA3-FD9A-46A0-80FC-0EDCD095B9EA}">
      <dsp:nvSpPr>
        <dsp:cNvPr id="0" name=""/>
        <dsp:cNvSpPr/>
      </dsp:nvSpPr>
      <dsp:spPr>
        <a:xfrm>
          <a:off x="0" y="0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ill Sans Nova"/>
            </a:rPr>
            <a:t>Architecture </a:t>
          </a:r>
          <a:r>
            <a:rPr lang="en-US" sz="2500" kern="1200" dirty="0" err="1">
              <a:latin typeface="Gill Sans Nova"/>
            </a:rPr>
            <a:t>logicielle</a:t>
          </a:r>
          <a:endParaRPr lang="en-US" sz="2500" kern="1200" dirty="0"/>
        </a:p>
      </dsp:txBody>
      <dsp:txXfrm>
        <a:off x="22152" y="22152"/>
        <a:ext cx="4197901" cy="712035"/>
      </dsp:txXfrm>
    </dsp:sp>
    <dsp:sp modelId="{F4DD96E0-9A4A-44BF-97B9-86ED2FE2502C}">
      <dsp:nvSpPr>
        <dsp:cNvPr id="0" name=""/>
        <dsp:cNvSpPr/>
      </dsp:nvSpPr>
      <dsp:spPr>
        <a:xfrm>
          <a:off x="381033" y="861386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21905"/>
            <a:satOff val="300"/>
            <a:lumOff val="52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ill Sans Nova"/>
            </a:rPr>
            <a:t>Maquettes</a:t>
          </a:r>
          <a:endParaRPr lang="en-US" sz="2500" kern="1200" dirty="0"/>
        </a:p>
      </dsp:txBody>
      <dsp:txXfrm>
        <a:off x="403185" y="883538"/>
        <a:ext cx="4185582" cy="712035"/>
      </dsp:txXfrm>
    </dsp:sp>
    <dsp:sp modelId="{DDA9B888-92D9-494F-A035-8D43F56446B5}">
      <dsp:nvSpPr>
        <dsp:cNvPr id="0" name=""/>
        <dsp:cNvSpPr/>
      </dsp:nvSpPr>
      <dsp:spPr>
        <a:xfrm>
          <a:off x="762067" y="1722772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43811"/>
            <a:satOff val="600"/>
            <a:lumOff val="105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ill Sans Nova"/>
            </a:rPr>
            <a:t>MCD,MLD et MPD</a:t>
          </a:r>
          <a:endParaRPr lang="en-US" sz="2500" kern="1200" dirty="0"/>
        </a:p>
      </dsp:txBody>
      <dsp:txXfrm>
        <a:off x="784219" y="1744924"/>
        <a:ext cx="4185582" cy="712035"/>
      </dsp:txXfrm>
    </dsp:sp>
    <dsp:sp modelId="{918BB67E-78F9-47F1-9870-61E94855CC7A}">
      <dsp:nvSpPr>
        <dsp:cNvPr id="0" name=""/>
        <dsp:cNvSpPr/>
      </dsp:nvSpPr>
      <dsp:spPr>
        <a:xfrm>
          <a:off x="1143101" y="2584159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65716"/>
            <a:satOff val="900"/>
            <a:lumOff val="158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Gill Sans Nova"/>
            </a:rPr>
            <a:t>Diagramme</a:t>
          </a:r>
          <a:r>
            <a:rPr lang="en-US" sz="2500" kern="1200" dirty="0">
              <a:latin typeface="Gill Sans Nova"/>
            </a:rPr>
            <a:t> de </a:t>
          </a:r>
          <a:r>
            <a:rPr lang="en-US" sz="2500" kern="1200" dirty="0" err="1">
              <a:latin typeface="Gill Sans Nova"/>
            </a:rPr>
            <a:t>cas</a:t>
          </a:r>
          <a:r>
            <a:rPr lang="en-US" sz="2500" kern="1200" dirty="0">
              <a:latin typeface="Gill Sans Nova"/>
            </a:rPr>
            <a:t> </a:t>
          </a:r>
          <a:r>
            <a:rPr lang="en-US" sz="2500" kern="1200" dirty="0" err="1">
              <a:latin typeface="Gill Sans Nova"/>
            </a:rPr>
            <a:t>d'utilisation</a:t>
          </a:r>
          <a:endParaRPr lang="en-US" sz="2500" kern="1200" dirty="0"/>
        </a:p>
      </dsp:txBody>
      <dsp:txXfrm>
        <a:off x="1165253" y="2606311"/>
        <a:ext cx="4185582" cy="712035"/>
      </dsp:txXfrm>
    </dsp:sp>
    <dsp:sp modelId="{28E3D847-E880-4A6F-B4AC-751FEB5E518A}">
      <dsp:nvSpPr>
        <dsp:cNvPr id="0" name=""/>
        <dsp:cNvSpPr/>
      </dsp:nvSpPr>
      <dsp:spPr>
        <a:xfrm>
          <a:off x="1524135" y="3445545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87622"/>
            <a:satOff val="1200"/>
            <a:lumOff val="211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Gill Sans Nova"/>
            </a:rPr>
            <a:t>Diagramme</a:t>
          </a:r>
          <a:r>
            <a:rPr lang="en-US" sz="2500" kern="1200" dirty="0">
              <a:latin typeface="Gill Sans Nova"/>
            </a:rPr>
            <a:t> de </a:t>
          </a:r>
          <a:r>
            <a:rPr lang="en-US" sz="2500" kern="1200" dirty="0" err="1">
              <a:latin typeface="Gill Sans Nova"/>
            </a:rPr>
            <a:t>séquence</a:t>
          </a:r>
          <a:endParaRPr lang="en-US" sz="2500" kern="1200" dirty="0"/>
        </a:p>
      </dsp:txBody>
      <dsp:txXfrm>
        <a:off x="1546287" y="3467697"/>
        <a:ext cx="4185582" cy="712035"/>
      </dsp:txXfrm>
    </dsp:sp>
    <dsp:sp modelId="{47C3533F-29AD-45E1-B0AE-AE369F93BD28}">
      <dsp:nvSpPr>
        <dsp:cNvPr id="0" name=""/>
        <dsp:cNvSpPr/>
      </dsp:nvSpPr>
      <dsp:spPr>
        <a:xfrm>
          <a:off x="4610920" y="552547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721535" y="552547"/>
        <a:ext cx="270391" cy="369944"/>
      </dsp:txXfrm>
    </dsp:sp>
    <dsp:sp modelId="{A0FE1741-2AFF-4BEF-BE7A-AAA25008B49F}">
      <dsp:nvSpPr>
        <dsp:cNvPr id="0" name=""/>
        <dsp:cNvSpPr/>
      </dsp:nvSpPr>
      <dsp:spPr>
        <a:xfrm>
          <a:off x="4991954" y="1413934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102569" y="1413934"/>
        <a:ext cx="270391" cy="369944"/>
      </dsp:txXfrm>
    </dsp:sp>
    <dsp:sp modelId="{D4C5D46F-64CC-4984-96F0-4131DF9C2236}">
      <dsp:nvSpPr>
        <dsp:cNvPr id="0" name=""/>
        <dsp:cNvSpPr/>
      </dsp:nvSpPr>
      <dsp:spPr>
        <a:xfrm>
          <a:off x="5372988" y="2262715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483603" y="2262715"/>
        <a:ext cx="270391" cy="369944"/>
      </dsp:txXfrm>
    </dsp:sp>
    <dsp:sp modelId="{9AD8AA01-8D88-4804-BCB5-8A9531602B60}">
      <dsp:nvSpPr>
        <dsp:cNvPr id="0" name=""/>
        <dsp:cNvSpPr/>
      </dsp:nvSpPr>
      <dsp:spPr>
        <a:xfrm>
          <a:off x="5754022" y="3132505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864637" y="3132505"/>
        <a:ext cx="270391" cy="3699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6CA11-E10B-4D61-86E5-DDCD0461692E}">
      <dsp:nvSpPr>
        <dsp:cNvPr id="0" name=""/>
        <dsp:cNvSpPr/>
      </dsp:nvSpPr>
      <dsp:spPr>
        <a:xfrm>
          <a:off x="2050" y="1729460"/>
          <a:ext cx="2498559" cy="999423"/>
        </a:xfrm>
        <a:prstGeom prst="chevr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latin typeface="Gill Sans Nova"/>
            </a:rPr>
            <a:t>Présentation</a:t>
          </a:r>
          <a:r>
            <a:rPr lang="en-US" sz="1700" kern="1200" dirty="0">
              <a:latin typeface="Gill Sans Nova"/>
            </a:rPr>
            <a:t> du </a:t>
          </a:r>
          <a:r>
            <a:rPr lang="en-US" sz="1700" kern="1200" dirty="0" err="1">
              <a:latin typeface="Gill Sans Nova"/>
            </a:rPr>
            <a:t>composant</a:t>
          </a:r>
          <a:r>
            <a:rPr lang="en-US" sz="1700" kern="1200" dirty="0">
              <a:latin typeface="Gill Sans Nova"/>
            </a:rPr>
            <a:t> métier </a:t>
          </a:r>
          <a:endParaRPr lang="en-US" sz="1700" kern="1200" dirty="0"/>
        </a:p>
      </dsp:txBody>
      <dsp:txXfrm>
        <a:off x="501762" y="1729460"/>
        <a:ext cx="1499136" cy="999423"/>
      </dsp:txXfrm>
    </dsp:sp>
    <dsp:sp modelId="{5D717D23-0EFB-4CF2-9230-5BD5AF2DC5E7}">
      <dsp:nvSpPr>
        <dsp:cNvPr id="0" name=""/>
        <dsp:cNvSpPr/>
      </dsp:nvSpPr>
      <dsp:spPr>
        <a:xfrm>
          <a:off x="2250753" y="1729460"/>
          <a:ext cx="2498559" cy="999423"/>
        </a:xfrm>
        <a:prstGeom prst="chevr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Nova"/>
            </a:rPr>
            <a:t>Extrait de code </a:t>
          </a:r>
          <a:endParaRPr lang="en-US" sz="1700" kern="1200" dirty="0"/>
        </a:p>
      </dsp:txBody>
      <dsp:txXfrm>
        <a:off x="2750465" y="1729460"/>
        <a:ext cx="1499136" cy="999423"/>
      </dsp:txXfrm>
    </dsp:sp>
    <dsp:sp modelId="{AF89FA6C-BCF4-47FA-BE5B-4F0E4BB98D6F}">
      <dsp:nvSpPr>
        <dsp:cNvPr id="0" name=""/>
        <dsp:cNvSpPr/>
      </dsp:nvSpPr>
      <dsp:spPr>
        <a:xfrm>
          <a:off x="4499457" y="1729460"/>
          <a:ext cx="2498559" cy="999423"/>
        </a:xfrm>
        <a:prstGeom prst="chevr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Nova"/>
            </a:rPr>
            <a:t>Capture </a:t>
          </a:r>
          <a:r>
            <a:rPr lang="en-US" sz="1700" kern="1200" dirty="0" err="1">
              <a:latin typeface="Gill Sans Nova"/>
            </a:rPr>
            <a:t>d'écran</a:t>
          </a:r>
          <a:r>
            <a:rPr lang="en-US" sz="1700" kern="1200" dirty="0">
              <a:latin typeface="Gill Sans Nova"/>
            </a:rPr>
            <a:t> </a:t>
          </a:r>
          <a:r>
            <a:rPr lang="en-US" sz="1700" kern="1200" dirty="0" err="1">
              <a:latin typeface="Gill Sans Nova"/>
            </a:rPr>
            <a:t>correspondant</a:t>
          </a:r>
          <a:r>
            <a:rPr lang="en-US" sz="1700" kern="1200" dirty="0">
              <a:latin typeface="Gill Sans Nova"/>
            </a:rPr>
            <a:t> </a:t>
          </a:r>
          <a:endParaRPr lang="en-US" sz="1700" kern="1200" dirty="0"/>
        </a:p>
      </dsp:txBody>
      <dsp:txXfrm>
        <a:off x="4999169" y="1729460"/>
        <a:ext cx="1499136" cy="999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0F96750-6691-4B06-BD44-CDFE68B044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0EE2DB-9C59-439C-9531-E7DDA26CAD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34316-1F3C-4DEE-AA37-9AAFFC81838C}" type="datetime1">
              <a:rPr lang="fr-FR" smtClean="0"/>
              <a:t>03/05/2024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0804D8-8921-4A16-987E-CFEDD56849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61FDAA-B17D-4601-B211-1BBB646DA1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88731-49A5-4F46-81D6-F6B8B6E396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606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D26C2-FE23-42DC-8674-3B7AC51B4B99}" type="datetime1">
              <a:rPr lang="fr-FR" smtClean="0"/>
              <a:pPr/>
              <a:t>03/05/2024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207BB-0D06-4FF0-AFBF-2EBC6863C6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621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Voici une Première note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207BB-0D06-4FF0-AFBF-2EBC6863C65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85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6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4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50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7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May 3, 2024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‹N°›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98851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699" r:id="rId4"/>
    <p:sldLayoutId id="2147483700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5.xml"/><Relationship Id="rId18" Type="http://schemas.openxmlformats.org/officeDocument/2006/relationships/slide" Target="slide73.xml"/><Relationship Id="rId3" Type="http://schemas.openxmlformats.org/officeDocument/2006/relationships/image" Target="../media/image4.png"/><Relationship Id="rId21" Type="http://schemas.openxmlformats.org/officeDocument/2006/relationships/slide" Target="slide81.xml"/><Relationship Id="rId7" Type="http://schemas.openxmlformats.org/officeDocument/2006/relationships/image" Target="../media/image8.png"/><Relationship Id="rId12" Type="http://schemas.openxmlformats.org/officeDocument/2006/relationships/slide" Target="slide3.xml"/><Relationship Id="rId17" Type="http://schemas.openxmlformats.org/officeDocument/2006/relationships/slide" Target="slide66.xml"/><Relationship Id="rId2" Type="http://schemas.openxmlformats.org/officeDocument/2006/relationships/image" Target="../media/image3.png"/><Relationship Id="rId16" Type="http://schemas.openxmlformats.org/officeDocument/2006/relationships/slide" Target="slide55.xml"/><Relationship Id="rId20" Type="http://schemas.openxmlformats.org/officeDocument/2006/relationships/slide" Target="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slide" Target="slide29.xml"/><Relationship Id="rId10" Type="http://schemas.openxmlformats.org/officeDocument/2006/relationships/image" Target="../media/image11.png"/><Relationship Id="rId19" Type="http://schemas.openxmlformats.org/officeDocument/2006/relationships/slide" Target="slide77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webW/ProjetApplicat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ubenda.com/privacy-policy/55076013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ubenda.com/privacy-policy/55076013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test@test.com" TargetMode="External"/><Relationship Id="rId2" Type="http://schemas.openxmlformats.org/officeDocument/2006/relationships/hyperlink" Target="mailto:test@gmail.com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7899E2DD-5D44-5D86-6A41-ADBCC7832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3" r="40199" b="6250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25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 vert="horz" lIns="0" tIns="0" rIns="0" bIns="0" rtlCol="0" anchor="t">
            <a:normAutofit fontScale="85000" lnSpcReduction="10000"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"</a:t>
            </a:r>
            <a:r>
              <a:rPr lang="fr-FR" sz="3200" dirty="0" err="1">
                <a:solidFill>
                  <a:schemeClr val="bg1"/>
                </a:solidFill>
              </a:rPr>
              <a:t>VOus</a:t>
            </a:r>
            <a:r>
              <a:rPr lang="fr-FR" sz="3200" dirty="0">
                <a:solidFill>
                  <a:schemeClr val="bg1"/>
                </a:solidFill>
              </a:rPr>
              <a:t> n'avez plus qu'à jouer !!"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texte, Graphique, logo, graphisme&#10;&#10;Description générée automatiquement">
            <a:extLst>
              <a:ext uri="{FF2B5EF4-FFF2-40B4-BE49-F238E27FC236}">
                <a16:creationId xmlns:a16="http://schemas.microsoft.com/office/drawing/2014/main" id="{0CA31A53-11F2-95EE-B5D1-4F8E94B6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339" y="633412"/>
            <a:ext cx="4059945" cy="2924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CD2B-1EF6-6388-250B-9EAD6901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7D898C-A593-64A0-2E42-143219CC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Personas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10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3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Personas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11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User Stories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28C5C6-7F37-E5A1-EBC1-E72F0D4A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3356"/>
              </p:ext>
            </p:extLst>
          </p:nvPr>
        </p:nvGraphicFramePr>
        <p:xfrm>
          <a:off x="4110774" y="4819923"/>
          <a:ext cx="7514974" cy="158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974">
                  <a:extLst>
                    <a:ext uri="{9D8B030D-6E8A-4147-A177-3AD203B41FA5}">
                      <a16:colId xmlns:a16="http://schemas.microsoft.com/office/drawing/2014/main" val="1446439236"/>
                    </a:ext>
                  </a:extLst>
                </a:gridCol>
              </a:tblGrid>
              <a:tr h="794825">
                <a:tc>
                  <a:txBody>
                    <a:bodyPr/>
                    <a:lstStyle/>
                    <a:p>
                      <a:r>
                        <a:rPr lang="en-US" dirty="0"/>
                        <a:t>En tant que </a:t>
                      </a:r>
                      <a:r>
                        <a:rPr lang="en-US" dirty="0" err="1"/>
                        <a:t>Visiteur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trouver</a:t>
                      </a:r>
                      <a:r>
                        <a:rPr lang="en-US" dirty="0"/>
                        <a:t> des terrains de basket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jouer</a:t>
                      </a:r>
                      <a:r>
                        <a:rPr lang="en-US" dirty="0"/>
                        <a:t> au basket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044584"/>
                  </a:ext>
                </a:extLst>
              </a:tr>
              <a:tr h="7948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465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617A37-11F0-D08F-5A5C-17C2783CA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345101"/>
              </p:ext>
            </p:extLst>
          </p:nvPr>
        </p:nvGraphicFramePr>
        <p:xfrm>
          <a:off x="4111925" y="3076754"/>
          <a:ext cx="7589678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9678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 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me connecter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accéder</a:t>
                      </a:r>
                      <a:r>
                        <a:rPr lang="en-US" dirty="0"/>
                        <a:t> à </a:t>
                      </a:r>
                      <a:r>
                        <a:rPr lang="en-US" dirty="0" err="1"/>
                        <a:t>l'application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036F507-D749-C32B-A2BD-ADC799F33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443262"/>
              </p:ext>
            </p:extLst>
          </p:nvPr>
        </p:nvGraphicFramePr>
        <p:xfrm>
          <a:off x="4155055" y="1193320"/>
          <a:ext cx="7608354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8354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que </a:t>
                      </a:r>
                      <a:r>
                        <a:rPr lang="en-US" dirty="0" err="1"/>
                        <a:t>Visiteur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m'inscrire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accéder</a:t>
                      </a:r>
                      <a:r>
                        <a:rPr lang="en-US" dirty="0"/>
                        <a:t> à </a:t>
                      </a:r>
                      <a:r>
                        <a:rPr lang="en-US" dirty="0" err="1"/>
                        <a:t>l'application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A562FB22-E1E9-85C4-CA1D-3ACD6A4ABA9C}"/>
              </a:ext>
            </a:extLst>
          </p:cNvPr>
          <p:cNvSpPr/>
          <p:nvPr/>
        </p:nvSpPr>
        <p:spPr>
          <a:xfrm>
            <a:off x="4190647" y="813308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Inscription</a:t>
            </a: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C6069F14-167B-FBAF-C23F-FC91783BE024}"/>
              </a:ext>
            </a:extLst>
          </p:cNvPr>
          <p:cNvSpPr/>
          <p:nvPr/>
        </p:nvSpPr>
        <p:spPr>
          <a:xfrm>
            <a:off x="4205023" y="263923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Connexion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5817BDA7-389F-3001-7352-67CB76275904}"/>
              </a:ext>
            </a:extLst>
          </p:cNvPr>
          <p:cNvSpPr/>
          <p:nvPr/>
        </p:nvSpPr>
        <p:spPr>
          <a:xfrm>
            <a:off x="4205024" y="4522666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Recherche des terrains sur </a:t>
            </a:r>
            <a:r>
              <a:rPr lang="en-US" dirty="0" err="1"/>
              <a:t>une</a:t>
            </a:r>
            <a:r>
              <a:rPr lang="en-US" dirty="0"/>
              <a:t> carte </a:t>
            </a:r>
          </a:p>
        </p:txBody>
      </p:sp>
    </p:spTree>
    <p:extLst>
      <p:ext uri="{BB962C8B-B14F-4D97-AF65-F5344CB8AC3E}">
        <p14:creationId xmlns:p14="http://schemas.microsoft.com/office/powerpoint/2010/main" val="335455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User Stories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13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28C5C6-7F37-E5A1-EBC1-E72F0D4A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298040"/>
              </p:ext>
            </p:extLst>
          </p:nvPr>
        </p:nvGraphicFramePr>
        <p:xfrm>
          <a:off x="4153906" y="1038678"/>
          <a:ext cx="7514974" cy="158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974">
                  <a:extLst>
                    <a:ext uri="{9D8B030D-6E8A-4147-A177-3AD203B41FA5}">
                      <a16:colId xmlns:a16="http://schemas.microsoft.com/office/drawing/2014/main" val="1446439236"/>
                    </a:ext>
                  </a:extLst>
                </a:gridCol>
              </a:tblGrid>
              <a:tr h="794825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mettre</a:t>
                      </a:r>
                      <a:r>
                        <a:rPr lang="en-US" dirty="0"/>
                        <a:t> un terrain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favori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le </a:t>
                      </a:r>
                      <a:r>
                        <a:rPr lang="en-US" dirty="0" err="1"/>
                        <a:t>retrouver</a:t>
                      </a:r>
                      <a:r>
                        <a:rPr lang="en-US" dirty="0"/>
                        <a:t> sur la page </a:t>
                      </a:r>
                      <a:r>
                        <a:rPr lang="en-US" dirty="0" err="1"/>
                        <a:t>d'accueil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044584"/>
                  </a:ext>
                </a:extLst>
              </a:tr>
              <a:tr h="7948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465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617A37-11F0-D08F-5A5C-17C2783CA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139952"/>
              </p:ext>
            </p:extLst>
          </p:nvPr>
        </p:nvGraphicFramePr>
        <p:xfrm>
          <a:off x="4155057" y="2947358"/>
          <a:ext cx="7589678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9678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 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ajouter</a:t>
                      </a:r>
                      <a:r>
                        <a:rPr lang="en-US" dirty="0"/>
                        <a:t> un terrain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le </a:t>
                      </a:r>
                      <a:r>
                        <a:rPr lang="en-US" dirty="0" err="1"/>
                        <a:t>retrouver</a:t>
                      </a:r>
                      <a:r>
                        <a:rPr lang="en-US" dirty="0"/>
                        <a:t> sur la carte </a:t>
                      </a:r>
                      <a:endParaRPr 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036F507-D749-C32B-A2BD-ADC799F33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053657"/>
              </p:ext>
            </p:extLst>
          </p:nvPr>
        </p:nvGraphicFramePr>
        <p:xfrm>
          <a:off x="4183810" y="4643886"/>
          <a:ext cx="7608354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8354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organiser</a:t>
                      </a:r>
                      <a:r>
                        <a:rPr lang="en-US" dirty="0"/>
                        <a:t> un match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inviter </a:t>
                      </a:r>
                      <a:r>
                        <a:rPr lang="en-US" dirty="0" err="1"/>
                        <a:t>d'autres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joueurs</a:t>
                      </a:r>
                      <a:r>
                        <a:rPr lang="en-US" dirty="0"/>
                        <a:t> sur un terrain </a:t>
                      </a:r>
                      <a:endParaRPr 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71F6B9F9-CB08-6F39-4186-40CC16C2B571}"/>
              </a:ext>
            </a:extLst>
          </p:cNvPr>
          <p:cNvSpPr/>
          <p:nvPr/>
        </p:nvSpPr>
        <p:spPr>
          <a:xfrm>
            <a:off x="4147515" y="74142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Possibilité</a:t>
            </a:r>
            <a:r>
              <a:rPr lang="en-US" dirty="0"/>
              <a:t> de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favori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D66F5EC0-D42D-C57A-7DAE-84277CF07F49}"/>
              </a:ext>
            </a:extLst>
          </p:cNvPr>
          <p:cNvSpPr/>
          <p:nvPr/>
        </p:nvSpPr>
        <p:spPr>
          <a:xfrm>
            <a:off x="4156141" y="2633482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Ajout</a:t>
            </a:r>
            <a:r>
              <a:rPr lang="en-US" dirty="0"/>
              <a:t> de terrain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40A538D2-402B-03F6-2C49-65390D636D1C}"/>
              </a:ext>
            </a:extLst>
          </p:cNvPr>
          <p:cNvSpPr/>
          <p:nvPr/>
        </p:nvSpPr>
        <p:spPr>
          <a:xfrm>
            <a:off x="4156141" y="421499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Organisation</a:t>
            </a:r>
            <a:r>
              <a:rPr lang="en-US" dirty="0"/>
              <a:t> de match </a:t>
            </a:r>
          </a:p>
        </p:txBody>
      </p:sp>
    </p:spTree>
    <p:extLst>
      <p:ext uri="{BB962C8B-B14F-4D97-AF65-F5344CB8AC3E}">
        <p14:creationId xmlns:p14="http://schemas.microsoft.com/office/powerpoint/2010/main" val="15092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User Stories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14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28C5C6-7F37-E5A1-EBC1-E72F0D4A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51287"/>
              </p:ext>
            </p:extLst>
          </p:nvPr>
        </p:nvGraphicFramePr>
        <p:xfrm>
          <a:off x="4182661" y="1168074"/>
          <a:ext cx="7514974" cy="158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974">
                  <a:extLst>
                    <a:ext uri="{9D8B030D-6E8A-4147-A177-3AD203B41FA5}">
                      <a16:colId xmlns:a16="http://schemas.microsoft.com/office/drawing/2014/main" val="1446439236"/>
                    </a:ext>
                  </a:extLst>
                </a:gridCol>
              </a:tblGrid>
              <a:tr h="794825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supprimer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compte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bénéficier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mon</a:t>
                      </a:r>
                      <a:r>
                        <a:rPr lang="en-US" dirty="0"/>
                        <a:t> droit à </a:t>
                      </a:r>
                      <a:r>
                        <a:rPr lang="en-US" dirty="0" err="1"/>
                        <a:t>l'oubli</a:t>
                      </a:r>
                      <a:r>
                        <a:rPr lang="en-US" dirty="0"/>
                        <a:t> </a:t>
                      </a:r>
                      <a:endParaRPr lang="en-US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044584"/>
                  </a:ext>
                </a:extLst>
              </a:tr>
              <a:tr h="7948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En tant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qu'Utilisateur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, je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souhaite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mettre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à jour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mes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informations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afin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de changer ma page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personnelle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4656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036F507-D749-C32B-A2BD-ADC799F33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17592"/>
              </p:ext>
            </p:extLst>
          </p:nvPr>
        </p:nvGraphicFramePr>
        <p:xfrm>
          <a:off x="4183810" y="3464942"/>
          <a:ext cx="7608354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8354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signaler ma </a:t>
                      </a:r>
                      <a:r>
                        <a:rPr lang="en-US" dirty="0" err="1"/>
                        <a:t>présence</a:t>
                      </a:r>
                      <a:r>
                        <a:rPr lang="en-US" dirty="0"/>
                        <a:t> sur un terrain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que </a:t>
                      </a:r>
                      <a:r>
                        <a:rPr lang="en-US" dirty="0" err="1"/>
                        <a:t>d'autres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joueurs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soient</a:t>
                      </a:r>
                      <a:r>
                        <a:rPr lang="en-US" dirty="0"/>
                        <a:t> mis au courant</a:t>
                      </a:r>
                      <a:endParaRPr 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4C119856-888F-17DB-D15C-870931CB8643}"/>
              </a:ext>
            </a:extLst>
          </p:cNvPr>
          <p:cNvSpPr/>
          <p:nvPr/>
        </p:nvSpPr>
        <p:spPr>
          <a:xfrm>
            <a:off x="4190647" y="2998666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Signalement</a:t>
            </a:r>
            <a:r>
              <a:rPr lang="en-US" dirty="0"/>
              <a:t> de </a:t>
            </a:r>
            <a:r>
              <a:rPr lang="en-US" dirty="0" err="1"/>
              <a:t>présence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37CC719-81FD-20D1-DF28-A356593B3740}"/>
              </a:ext>
            </a:extLst>
          </p:cNvPr>
          <p:cNvSpPr/>
          <p:nvPr/>
        </p:nvSpPr>
        <p:spPr>
          <a:xfrm>
            <a:off x="4190647" y="74142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Gestion du </a:t>
            </a:r>
            <a:r>
              <a:rPr lang="en-US" dirty="0" err="1"/>
              <a:t>compte</a:t>
            </a:r>
          </a:p>
        </p:txBody>
      </p:sp>
    </p:spTree>
    <p:extLst>
      <p:ext uri="{BB962C8B-B14F-4D97-AF65-F5344CB8AC3E}">
        <p14:creationId xmlns:p14="http://schemas.microsoft.com/office/powerpoint/2010/main" val="32900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Livrables attendus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1D562-4E14-62D4-83EC-779B9CFBF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B3CE-8AD5-6DCC-38D1-CEC8F3D0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0938F-AEDB-520C-DF06-21540EAB0267}"/>
              </a:ext>
            </a:extLst>
          </p:cNvPr>
          <p:cNvSpPr txBox="1"/>
          <p:nvPr/>
        </p:nvSpPr>
        <p:spPr>
          <a:xfrm>
            <a:off x="4531177" y="2340428"/>
            <a:ext cx="746351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3200" dirty="0"/>
              <a:t>Une Application disponible et </a:t>
            </a:r>
            <a:r>
              <a:rPr lang="en-US" sz="3200" err="1"/>
              <a:t>prête</a:t>
            </a:r>
            <a:r>
              <a:rPr lang="en-US" sz="3200" dirty="0"/>
              <a:t> à </a:t>
            </a:r>
            <a:r>
              <a:rPr lang="en-US" sz="3200" err="1"/>
              <a:t>l'emploi</a:t>
            </a:r>
            <a:endParaRPr lang="en-US" sz="3200" dirty="0"/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Une politique de </a:t>
            </a:r>
            <a:r>
              <a:rPr lang="en-US" sz="3200" err="1"/>
              <a:t>confidentialité</a:t>
            </a:r>
            <a:endParaRPr lang="en-US" sz="3200" dirty="0"/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Un </a:t>
            </a:r>
            <a:r>
              <a:rPr lang="en-US" sz="3200" err="1"/>
              <a:t>manuel</a:t>
            </a:r>
            <a:r>
              <a:rPr lang="en-US" sz="3200" dirty="0"/>
              <a:t> </a:t>
            </a:r>
            <a:r>
              <a:rPr lang="en-US" sz="3200" err="1"/>
              <a:t>d'utilisation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20348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Stylets et règles">
            <a:extLst>
              <a:ext uri="{FF2B5EF4-FFF2-40B4-BE49-F238E27FC236}">
                <a16:creationId xmlns:a16="http://schemas.microsoft.com/office/drawing/2014/main" id="{73AC2317-A364-EAE9-3FA7-9953BC6AD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5" b="85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Méthode de travail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85F37-54A5-D021-9B32-0C1BC0755048}"/>
              </a:ext>
            </a:extLst>
          </p:cNvPr>
          <p:cNvSpPr txBox="1"/>
          <p:nvPr/>
        </p:nvSpPr>
        <p:spPr>
          <a:xfrm>
            <a:off x="4494508" y="1168829"/>
            <a:ext cx="723254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err="1"/>
              <a:t>Privilège</a:t>
            </a:r>
            <a:r>
              <a:rPr lang="en-US" sz="3200" dirty="0"/>
              <a:t> de la </a:t>
            </a:r>
            <a:r>
              <a:rPr lang="en-US" sz="3200" err="1"/>
              <a:t>méthode</a:t>
            </a:r>
            <a:r>
              <a:rPr lang="en-US" sz="3200" dirty="0"/>
              <a:t> Agile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Communication </a:t>
            </a:r>
            <a:r>
              <a:rPr lang="en-US" sz="3200" err="1"/>
              <a:t>régulière</a:t>
            </a:r>
            <a:r>
              <a:rPr lang="en-US" sz="3200" dirty="0"/>
              <a:t> avec le client : Réunion à la fin de </a:t>
            </a:r>
            <a:r>
              <a:rPr lang="en-US" sz="3200" err="1"/>
              <a:t>chaque</a:t>
            </a:r>
            <a:r>
              <a:rPr lang="en-US" sz="3200" dirty="0"/>
              <a:t> sprint 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Réunion </a:t>
            </a:r>
            <a:r>
              <a:rPr lang="en-US" sz="3200" dirty="0" err="1"/>
              <a:t>régulières</a:t>
            </a:r>
            <a:r>
              <a:rPr lang="en-US" sz="3200" dirty="0"/>
              <a:t> pour faire un point sur les </a:t>
            </a:r>
            <a:r>
              <a:rPr lang="en-US" sz="3200" dirty="0" err="1"/>
              <a:t>produits</a:t>
            </a:r>
            <a:r>
              <a:rPr lang="en-US" sz="3200" dirty="0"/>
              <a:t> </a:t>
            </a:r>
            <a:r>
              <a:rPr lang="en-US" sz="3200" dirty="0" err="1"/>
              <a:t>rendus</a:t>
            </a:r>
            <a:r>
              <a:rPr lang="en-US" sz="3200" dirty="0"/>
              <a:t> à la fin de </a:t>
            </a:r>
            <a:r>
              <a:rPr lang="en-US" sz="3200" dirty="0" err="1"/>
              <a:t>chaque</a:t>
            </a:r>
            <a:r>
              <a:rPr lang="en-US" sz="3200" dirty="0"/>
              <a:t> sprint 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Mise </a:t>
            </a:r>
            <a:r>
              <a:rPr lang="en-US" sz="3200" err="1"/>
              <a:t>en</a:t>
            </a:r>
            <a:r>
              <a:rPr lang="en-US" sz="3200" dirty="0"/>
              <a:t> place de sprint de 2 </a:t>
            </a:r>
            <a:r>
              <a:rPr lang="en-US" sz="3200" err="1"/>
              <a:t>semaines</a:t>
            </a:r>
            <a:r>
              <a:rPr lang="en-US" sz="3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2023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46" name="Titre 1">
            <a:extLst>
              <a:ext uri="{FF2B5EF4-FFF2-40B4-BE49-F238E27FC236}">
                <a16:creationId xmlns:a16="http://schemas.microsoft.com/office/drawing/2014/main" id="{0C8EEF80-0927-A70C-82F9-9D78E9205A17}"/>
              </a:ext>
            </a:extLst>
          </p:cNvPr>
          <p:cNvSpPr txBox="1">
            <a:spLocks/>
          </p:cNvSpPr>
          <p:nvPr/>
        </p:nvSpPr>
        <p:spPr>
          <a:xfrm>
            <a:off x="447029" y="790174"/>
            <a:ext cx="3236613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graphicFrame>
        <p:nvGraphicFramePr>
          <p:cNvPr id="95" name="Diagram 94">
            <a:extLst>
              <a:ext uri="{FF2B5EF4-FFF2-40B4-BE49-F238E27FC236}">
                <a16:creationId xmlns:a16="http://schemas.microsoft.com/office/drawing/2014/main" id="{3B090000-2017-0490-6E00-2DF83EDC1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541254"/>
              </p:ext>
            </p:extLst>
          </p:nvPr>
        </p:nvGraphicFramePr>
        <p:xfrm>
          <a:off x="5179017" y="541149"/>
          <a:ext cx="5501897" cy="568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8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Personas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C1B9D-8C94-E9F1-26CE-4A408DA3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10" y="681685"/>
            <a:ext cx="7517161" cy="57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>
                <a:lumMod val="75000"/>
              </a:schemeClr>
            </a:gs>
            <a:gs pos="54000">
              <a:schemeClr val="accent5"/>
            </a:gs>
            <a:gs pos="0">
              <a:schemeClr val="accent4"/>
            </a:gs>
            <a:gs pos="31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DDE3F3-F7E0-E634-7141-9F16C43A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130704-D572-831E-73F0-CB6C4F04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Zoom de résumé 6">
                <a:extLst>
                  <a:ext uri="{FF2B5EF4-FFF2-40B4-BE49-F238E27FC236}">
                    <a16:creationId xmlns:a16="http://schemas.microsoft.com/office/drawing/2014/main" id="{7A572C2C-43A6-BC88-E8D4-79B977A29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218465"/>
                  </p:ext>
                </p:extLst>
              </p:nvPr>
            </p:nvGraphicFramePr>
            <p:xfrm>
              <a:off x="840658" y="1484671"/>
              <a:ext cx="10240963" cy="4508859"/>
            </p:xfrm>
            <a:graphic>
              <a:graphicData uri="http://schemas.microsoft.com/office/powerpoint/2016/summaryzoom">
                <psuz:summaryZm>
                  <psuz:summaryZmObj sectionId="{DF005392-10C5-47B2-BBD5-B28B4A7F1F97}">
                    <psuz:zmPr id="{6CE93CFB-A942-4453-9D90-3F5D7A0026B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438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6E3452B-B7B3-4F9B-ABF1-7953D7A0BACE}">
                    <psuz:zmPr id="{905B4D91-01DB-4C3F-8A19-1919C1B7B93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73062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87691B8-7877-4527-9374-FDA6138EB297}">
                    <psuz:zmPr id="{91272837-09F6-4AA0-8F79-85F73017261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63686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549DDDC-1DC4-457A-BCC3-A08EB5FF7B83}">
                    <psuz:zmPr id="{7D4DBD16-EDF7-4C42-A1A6-3DC9BD7F6C0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54310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CA3059D-C12D-4DC8-A9DA-CE99020DF805}">
                    <psuz:zmPr id="{46C962D8-541E-44F9-9CC4-08B6FCDF964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438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D2AD645-FA27-49BF-8F0D-B86BEF1775B2}">
                    <psuz:zmPr id="{C1E2157A-0DCE-465C-BA14-2AF7A0D4861E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73062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EE0DEA-E6F7-45DF-B66D-73FC2AF234E4}">
                    <psuz:zmPr id="{0448A586-A759-4B02-BF83-E96017B1795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63686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F89D964-C958-43E8-A2A1-E40B2C15398B}">
                    <psuz:zmPr id="{FDCF55AD-261F-4A4C-8F72-610D427D6221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54310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D607C6B-4A09-46DA-A905-EA9724C404F6}">
                    <psuz:zmPr id="{110CE5DC-1174-4231-911B-6A605343046D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438" y="298889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225A6EA-69C0-4EE1-864F-398C1860C8BA}">
                    <psuz:zmPr id="{77C10E22-F826-4785-9380-993816832473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73062" y="298889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Zoom de résumé 6">
                <a:extLst>
                  <a:ext uri="{FF2B5EF4-FFF2-40B4-BE49-F238E27FC236}">
                    <a16:creationId xmlns:a16="http://schemas.microsoft.com/office/drawing/2014/main" id="{7A572C2C-43A6-BC88-E8D4-79B977A29A7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0658" y="1484671"/>
                <a:ext cx="10240963" cy="4508859"/>
                <a:chOff x="840658" y="1484671"/>
                <a:chExt cx="10240963" cy="4508859"/>
              </a:xfrm>
            </p:grpSpPr>
            <p:pic>
              <p:nvPicPr>
                <p:cNvPr id="2" name="Image 2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23096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Image 3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3720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04344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94968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23096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Image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13720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Image 12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04344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Image 13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94968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Image 14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096" y="447357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5" name="Image 15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13720" y="447357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re 1">
            <a:extLst>
              <a:ext uri="{FF2B5EF4-FFF2-40B4-BE49-F238E27FC236}">
                <a16:creationId xmlns:a16="http://schemas.microsoft.com/office/drawing/2014/main" id="{0C12CD85-5585-E918-701D-848725C9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20" y="-8732"/>
            <a:ext cx="6951109" cy="949770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400" spc="750">
                <a:solidFill>
                  <a:schemeClr val="bg1"/>
                </a:solidFill>
              </a:rPr>
              <a:t>Sommaire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09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Personas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C1B9D-8C94-E9F1-26CE-4A408DA3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10" y="681685"/>
            <a:ext cx="7517161" cy="57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err="1"/>
              <a:t>Etablissement</a:t>
            </a:r>
            <a:r>
              <a:rPr lang="en-US" sz="2800" dirty="0"/>
              <a:t> d'un Trello 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</a:t>
            </a:r>
            <a:r>
              <a:rPr lang="en-US" sz="2800" dirty="0" err="1"/>
              <a:t>Différentes</a:t>
            </a:r>
            <a:r>
              <a:rPr lang="en-US" sz="2800" dirty="0"/>
              <a:t> taches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BD56-580A-2E12-458F-A70610B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453" y="1930853"/>
            <a:ext cx="70294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1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</a:t>
            </a:r>
            <a:r>
              <a:rPr lang="en-US" sz="2800" dirty="0" err="1"/>
              <a:t>Différentes</a:t>
            </a:r>
            <a:r>
              <a:rPr lang="en-US" sz="2800" dirty="0"/>
              <a:t> taches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39090-68DE-097C-B7D0-E908EEB0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84" y="2243515"/>
            <a:ext cx="5755821" cy="32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4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</a:t>
            </a:r>
            <a:r>
              <a:rPr lang="en-US" sz="2800" dirty="0" err="1"/>
              <a:t>Différentes</a:t>
            </a:r>
            <a:r>
              <a:rPr lang="en-US" sz="2800" dirty="0"/>
              <a:t> taches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6FF51-9A25-03A0-5588-2341271A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086" y="1902279"/>
            <a:ext cx="5740596" cy="45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Communication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A47C2-17DD-F9CE-2A15-468BA1CF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580" y="2386621"/>
            <a:ext cx="6096000" cy="2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Communication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D611E-20FB-B009-F483-00AECA96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70" y="2136733"/>
            <a:ext cx="6613071" cy="33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retards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F8714-8D6A-32F6-F0DE-7829A9B0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13" y="1711781"/>
            <a:ext cx="5845935" cy="49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27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Diagramme 19">
            <a:extLst>
              <a:ext uri="{FF2B5EF4-FFF2-40B4-BE49-F238E27FC236}">
                <a16:creationId xmlns:a16="http://schemas.microsoft.com/office/drawing/2014/main" id="{403CEFD0-0AD2-16D1-25B0-E8BCE5B81A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4645019"/>
              </p:ext>
            </p:extLst>
          </p:nvPr>
        </p:nvGraphicFramePr>
        <p:xfrm>
          <a:off x="3898447" y="1316151"/>
          <a:ext cx="7191373" cy="4720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0" name="Title 99">
            <a:extLst>
              <a:ext uri="{FF2B5EF4-FFF2-40B4-BE49-F238E27FC236}">
                <a16:creationId xmlns:a16="http://schemas.microsoft.com/office/drawing/2014/main" id="{ECF84D8B-B327-0469-AACF-DFAF847CA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458" y="-7293"/>
            <a:ext cx="10241280" cy="799012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Environnement Technique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6" name="Titre 1">
            <a:extLst>
              <a:ext uri="{FF2B5EF4-FFF2-40B4-BE49-F238E27FC236}">
                <a16:creationId xmlns:a16="http://schemas.microsoft.com/office/drawing/2014/main" id="{0C8EEF80-0927-A70C-82F9-9D78E9205A17}"/>
              </a:ext>
            </a:extLst>
          </p:cNvPr>
          <p:cNvSpPr txBox="1">
            <a:spLocks/>
          </p:cNvSpPr>
          <p:nvPr/>
        </p:nvSpPr>
        <p:spPr>
          <a:xfrm>
            <a:off x="447029" y="790174"/>
            <a:ext cx="3236613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</p:spTree>
    <p:extLst>
      <p:ext uri="{BB962C8B-B14F-4D97-AF65-F5344CB8AC3E}">
        <p14:creationId xmlns:p14="http://schemas.microsoft.com/office/powerpoint/2010/main" val="54309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528D7F-125E-4375-BBB7-FD2D75D2C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7">
                                            <p:graphicEl>
                                              <a:dgm id="{3A528D7F-125E-4375-BBB7-FD2D75D2C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96D840-A79C-4E23-97D1-1858DE2BD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7">
                                            <p:graphicEl>
                                              <a:dgm id="{3296D840-A79C-4E23-97D1-1858DE2BD8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5A4605-F5D9-469F-AE08-552B8805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7">
                                            <p:graphicEl>
                                              <a:dgm id="{2A5A4605-F5D9-469F-AE08-552B88059E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815A35-C26E-4A1E-A9C0-D5BAB55FA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7">
                                            <p:graphicEl>
                                              <a:dgm id="{50815A35-C26E-4A1E-A9C0-D5BAB55FA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42EF21-F2C8-46FE-9D7C-24D600279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7">
                                            <p:graphicEl>
                                              <a:dgm id="{0742EF21-F2C8-46FE-9D7C-24D6002793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94444A-14E4-4487-AAB6-5FDCAB6DAD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50"/>
                                        <p:tgtEl>
                                          <p:spTgt spid="7">
                                            <p:graphicEl>
                                              <a:dgm id="{6894444A-14E4-4487-AAB6-5FDCAB6DAD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736A5E-1088-4AC7-A709-4DEF0808A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250"/>
                                        <p:tgtEl>
                                          <p:spTgt spid="7">
                                            <p:graphicEl>
                                              <a:dgm id="{9D736A5E-1088-4AC7-A709-4DEF0808A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34281A-EBD7-4336-B169-55CA28FF1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7">
                                            <p:graphicEl>
                                              <a:dgm id="{F834281A-EBD7-4336-B169-55CA28FF1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7CCC2F-C7DB-45E8-A6AF-DCD210CE9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50"/>
                                        <p:tgtEl>
                                          <p:spTgt spid="7">
                                            <p:graphicEl>
                                              <a:dgm id="{3B7CCC2F-C7DB-45E8-A6AF-DCD210CE9F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6AC264-3029-4A8F-B5D4-280B578E7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250"/>
                                        <p:tgtEl>
                                          <p:spTgt spid="7">
                                            <p:graphicEl>
                                              <a:dgm id="{276AC264-3029-4A8F-B5D4-280B578E79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9062D4-3047-49E9-9D61-93933AC36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250"/>
                                        <p:tgtEl>
                                          <p:spTgt spid="7">
                                            <p:graphicEl>
                                              <a:dgm id="{BA9062D4-3047-49E9-9D61-93933AC368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CA62AD-3028-4513-A11E-49FA3D9AE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7">
                                            <p:graphicEl>
                                              <a:dgm id="{47CA62AD-3028-4513-A11E-49FA3D9AE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202453-D169-4376-8174-01ADC0F56A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7">
                                            <p:graphicEl>
                                              <a:dgm id="{7D202453-D169-4376-8174-01ADC0F56A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4D6AB4-6F33-426A-94B8-BB3F30C5A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250"/>
                                        <p:tgtEl>
                                          <p:spTgt spid="7">
                                            <p:graphicEl>
                                              <a:dgm id="{914D6AB4-6F33-426A-94B8-BB3F30C5A5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Environnement technique (précisions)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C2B0C-4F01-CB4E-E820-7FE8117C1540}"/>
              </a:ext>
            </a:extLst>
          </p:cNvPr>
          <p:cNvSpPr txBox="1"/>
          <p:nvPr/>
        </p:nvSpPr>
        <p:spPr>
          <a:xfrm>
            <a:off x="4667249" y="1367517"/>
            <a:ext cx="6892018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err="1"/>
              <a:t>Création</a:t>
            </a:r>
            <a:r>
              <a:rPr lang="en-US" sz="2800" dirty="0"/>
              <a:t> d'un repository sur </a:t>
            </a:r>
            <a:r>
              <a:rPr lang="en-US" sz="2800" dirty="0" err="1"/>
              <a:t>Github</a:t>
            </a:r>
            <a:r>
              <a:rPr lang="en-US" sz="2800" dirty="0"/>
              <a:t> :</a:t>
            </a:r>
            <a:endParaRPr lang="en-US" dirty="0"/>
          </a:p>
          <a:p>
            <a:r>
              <a:rPr lang="en-US" sz="2800" dirty="0">
                <a:ea typeface="+mn-lt"/>
                <a:cs typeface="+mn-lt"/>
                <a:hlinkClick r:id="rId2"/>
              </a:rPr>
              <a:t>https://github.com/DCwebW/ProjetApplication</a:t>
            </a:r>
            <a:endParaRPr lang="en-US"/>
          </a:p>
          <a:p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Projet</a:t>
            </a:r>
            <a:r>
              <a:rPr lang="en-US" sz="2800" dirty="0"/>
              <a:t> </a:t>
            </a:r>
            <a:r>
              <a:rPr lang="en-US" sz="2800" dirty="0" err="1"/>
              <a:t>découpé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tache</a:t>
            </a:r>
            <a:r>
              <a:rPr lang="en-US" sz="2800" dirty="0"/>
              <a:t> , </a:t>
            </a:r>
            <a:r>
              <a:rPr lang="en-US" sz="2800" dirty="0" err="1"/>
              <a:t>chaque</a:t>
            </a:r>
            <a:r>
              <a:rPr lang="en-US" sz="2800" dirty="0"/>
              <a:t> </a:t>
            </a:r>
            <a:r>
              <a:rPr lang="en-US" sz="2800" dirty="0" err="1"/>
              <a:t>tâche</a:t>
            </a:r>
            <a:r>
              <a:rPr lang="en-US" sz="2800" dirty="0"/>
              <a:t> dans son </a:t>
            </a:r>
            <a:r>
              <a:rPr lang="en-US" sz="2800" dirty="0" err="1"/>
              <a:t>exécution</a:t>
            </a:r>
            <a:r>
              <a:rPr lang="en-US" sz="2800" dirty="0"/>
              <a:t> se </a:t>
            </a:r>
            <a:r>
              <a:rPr lang="en-US" sz="2800" dirty="0" err="1"/>
              <a:t>fera</a:t>
            </a:r>
            <a:r>
              <a:rPr lang="en-US" sz="2800" dirty="0"/>
              <a:t> sur </a:t>
            </a:r>
            <a:r>
              <a:rPr lang="en-US" sz="2800" dirty="0" err="1"/>
              <a:t>une</a:t>
            </a:r>
            <a:r>
              <a:rPr lang="en-US" sz="2800" dirty="0"/>
              <a:t> </a:t>
            </a:r>
            <a:r>
              <a:rPr lang="en-US" sz="2800" dirty="0" err="1"/>
              <a:t>branche</a:t>
            </a:r>
            <a:r>
              <a:rPr lang="en-US" sz="2800" dirty="0"/>
              <a:t> 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31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Processeur avec des nombres binaires et un plan d'aménagement">
            <a:extLst>
              <a:ext uri="{FF2B5EF4-FFF2-40B4-BE49-F238E27FC236}">
                <a16:creationId xmlns:a16="http://schemas.microsoft.com/office/drawing/2014/main" id="{89F11DAF-0E14-603E-8A56-19B93CB6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100" spc="750">
                <a:solidFill>
                  <a:schemeClr val="bg1"/>
                </a:solidFill>
              </a:rPr>
              <a:t>Spécifications Fonctionnelles 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FC0B8-6836-FDC3-66AE-22395ACB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90CCAA-0FDF-7B98-690D-32E38E2D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Un groupe de figurines en bois multicolores en forme de bâtons">
            <a:extLst>
              <a:ext uri="{FF2B5EF4-FFF2-40B4-BE49-F238E27FC236}">
                <a16:creationId xmlns:a16="http://schemas.microsoft.com/office/drawing/2014/main" id="{CFAF3990-015F-87FC-54FF-6F4A9FE0B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65" b="8707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2800" spc="750">
                <a:solidFill>
                  <a:schemeClr val="bg1"/>
                </a:solidFill>
              </a:rPr>
              <a:t>CONTEXTE ET PRÉSENTATION </a:t>
            </a:r>
            <a:br>
              <a:rPr lang="en-US" sz="2800" spc="750">
                <a:solidFill>
                  <a:schemeClr val="bg1"/>
                </a:solidFill>
              </a:rPr>
            </a:br>
            <a:r>
              <a:rPr lang="en-US" sz="2800" spc="750">
                <a:solidFill>
                  <a:schemeClr val="bg1"/>
                </a:solidFill>
              </a:rPr>
              <a:t>DE L'ENTREPRISE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90F22-3451-F645-0454-E01CBF33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01052-A966-9526-10ED-1D354D1C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0" name="Title 99">
            <a:extLst>
              <a:ext uri="{FF2B5EF4-FFF2-40B4-BE49-F238E27FC236}">
                <a16:creationId xmlns:a16="http://schemas.microsoft.com/office/drawing/2014/main" id="{ECF84D8B-B327-0469-AACF-DFAF847CA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458" y="-7293"/>
            <a:ext cx="10241280" cy="799012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Sommaire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6" name="Titre 1">
            <a:extLst>
              <a:ext uri="{FF2B5EF4-FFF2-40B4-BE49-F238E27FC236}">
                <a16:creationId xmlns:a16="http://schemas.microsoft.com/office/drawing/2014/main" id="{0C8EEF80-0927-A70C-82F9-9D78E9205A17}"/>
              </a:ext>
            </a:extLst>
          </p:cNvPr>
          <p:cNvSpPr txBox="1">
            <a:spLocks/>
          </p:cNvSpPr>
          <p:nvPr/>
        </p:nvSpPr>
        <p:spPr>
          <a:xfrm>
            <a:off x="-206114" y="626888"/>
            <a:ext cx="3889755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spc="75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err="1">
                <a:solidFill>
                  <a:schemeClr val="bg1"/>
                </a:solidFill>
                <a:ea typeface="+mj-lt"/>
                <a:cs typeface="+mj-lt"/>
              </a:rPr>
              <a:t>Fonctionnelle</a:t>
            </a:r>
            <a:r>
              <a:rPr lang="en-US" sz="2000" spc="750" err="1">
                <a:solidFill>
                  <a:schemeClr val="bg1"/>
                </a:solidFill>
                <a:ea typeface="+mj-lt"/>
                <a:cs typeface="+mj-lt"/>
              </a:rPr>
              <a:t>s</a:t>
            </a:r>
            <a:endParaRPr lang="en-US" sz="2000" err="1">
              <a:solidFill>
                <a:schemeClr val="bg1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3B3559A0-2A76-92A6-B445-15710C665B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858109"/>
              </p:ext>
            </p:extLst>
          </p:nvPr>
        </p:nvGraphicFramePr>
        <p:xfrm>
          <a:off x="4830536" y="1600200"/>
          <a:ext cx="6626677" cy="4201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01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Description des fonctions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Architecture logicielle</a:t>
            </a:r>
          </a:p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MVVM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BA681-037E-5EA2-489D-72CE6169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13" t="10123" r="517" b="166"/>
          <a:stretch/>
        </p:blipFill>
        <p:spPr>
          <a:xfrm>
            <a:off x="4696593" y="786524"/>
            <a:ext cx="6972267" cy="515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AEEA6-7CA6-8BC9-8C66-0FDAF3254D79}"/>
              </a:ext>
            </a:extLst>
          </p:cNvPr>
          <p:cNvSpPr txBox="1"/>
          <p:nvPr/>
        </p:nvSpPr>
        <p:spPr>
          <a:xfrm>
            <a:off x="4507366" y="1020535"/>
            <a:ext cx="71437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 dirty="0"/>
              <a:t>Wireframes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43C32-2D18-A57F-8E18-5827C9F6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497" y="1902279"/>
            <a:ext cx="306272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BE4D07-1508-6E0E-2B38-4D4A6BB2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98" y="1895475"/>
            <a:ext cx="308414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08065-3DB5-B63E-F38F-7B7D98B5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77" y="1899968"/>
            <a:ext cx="3043719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ABC73-1471-A63E-9D94-C10D1E3E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757" y="1890083"/>
            <a:ext cx="30160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7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F7F7-47F8-DE02-A535-3303F98A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723" y="1707671"/>
            <a:ext cx="3064709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74A6B-B0CD-2657-DDD5-59A0EFE8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278" y="1704605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CD7B1-01EE-84B3-750F-D70318669584}"/>
              </a:ext>
            </a:extLst>
          </p:cNvPr>
          <p:cNvSpPr txBox="1"/>
          <p:nvPr/>
        </p:nvSpPr>
        <p:spPr>
          <a:xfrm>
            <a:off x="4678455" y="1036544"/>
            <a:ext cx="68075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Maquette </a:t>
            </a:r>
            <a:r>
              <a:rPr lang="en-US" sz="2400" dirty="0" err="1"/>
              <a:t>Graphique</a:t>
            </a: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62C3E-904B-1585-C306-56765DCE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04" y="1897959"/>
            <a:ext cx="3015437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B4A256-28A0-4DC8-5188-639E28BF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864" y="1901448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21E95-2FB7-12F0-AB97-510D2D93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328" y="1899228"/>
            <a:ext cx="3015437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B86BC-45E4-0897-8DED-5622EC76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56" y="1888868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7A74E-52EA-F3BA-FD73-D6F7CE95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97" y="1500362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Dictionnaire</a:t>
            </a:r>
            <a:r>
              <a:rPr lang="en-US" sz="2400" dirty="0"/>
              <a:t> de données 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20718-3FDD-B315-8A47-FDC4FF0F0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13999"/>
              </p:ext>
            </p:extLst>
          </p:nvPr>
        </p:nvGraphicFramePr>
        <p:xfrm>
          <a:off x="4204607" y="1592035"/>
          <a:ext cx="7692381" cy="5286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127">
                  <a:extLst>
                    <a:ext uri="{9D8B030D-6E8A-4147-A177-3AD203B41FA5}">
                      <a16:colId xmlns:a16="http://schemas.microsoft.com/office/drawing/2014/main" val="3953875831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2731704253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1498022550"/>
                    </a:ext>
                  </a:extLst>
                </a:gridCol>
              </a:tblGrid>
              <a:tr h="50078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21750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Chaine 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63502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Prénom</a:t>
                      </a:r>
                      <a:r>
                        <a:rPr lang="en-US" dirty="0"/>
                        <a:t>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6075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065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1562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URL de </a:t>
                      </a:r>
                      <a:r>
                        <a:rPr lang="en-US" dirty="0" err="1"/>
                        <a:t>l'image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profil</a:t>
                      </a:r>
                      <a:r>
                        <a:rPr lang="en-US" dirty="0"/>
                        <a:t> du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(150)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17695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adresse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Adresse</a:t>
                      </a:r>
                      <a:r>
                        <a:rPr lang="en-US" dirty="0"/>
                        <a:t>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34627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URL des images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6742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Latitude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1193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Longitude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4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49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79081B-1B80-54E0-DDB1-5F40E6E3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  <a:prstGeom prst="flowChartAlternateProcess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500" spc="750">
                <a:solidFill>
                  <a:schemeClr val="bg1"/>
                </a:solidFill>
              </a:rPr>
              <a:t>CONtexte et présentation de l'Entreprise</a:t>
            </a:r>
          </a:p>
        </p:txBody>
      </p:sp>
      <p:pic>
        <p:nvPicPr>
          <p:cNvPr id="4" name="Image 3" descr="Une image contenant texte, Graphique, logo, graphisme&#10;&#10;Description générée automatiquement">
            <a:extLst>
              <a:ext uri="{FF2B5EF4-FFF2-40B4-BE49-F238E27FC236}">
                <a16:creationId xmlns:a16="http://schemas.microsoft.com/office/drawing/2014/main" id="{7EF5B38C-CCA2-1F6A-9E5A-AABBACB7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50" y="394784"/>
            <a:ext cx="3618452" cy="263504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BD2CCC3-19E6-DCC4-72F7-4D854C5FB528}"/>
              </a:ext>
            </a:extLst>
          </p:cNvPr>
          <p:cNvSpPr txBox="1"/>
          <p:nvPr/>
        </p:nvSpPr>
        <p:spPr>
          <a:xfrm>
            <a:off x="4836913" y="3735586"/>
            <a:ext cx="687585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/>
              <a:t>Entreprise dédiée au basket amateur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B3CE-FD26-5108-4FEF-36B117F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F648B-DCE2-C4A4-6DDE-38BFB200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5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Dictionnaire</a:t>
            </a:r>
            <a:r>
              <a:rPr lang="en-US" sz="2400" dirty="0"/>
              <a:t> de données 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20718-3FDD-B315-8A47-FDC4FF0F0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394433"/>
              </p:ext>
            </p:extLst>
          </p:nvPr>
        </p:nvGraphicFramePr>
        <p:xfrm>
          <a:off x="4204607" y="1592035"/>
          <a:ext cx="7692381" cy="5286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127">
                  <a:extLst>
                    <a:ext uri="{9D8B030D-6E8A-4147-A177-3AD203B41FA5}">
                      <a16:colId xmlns:a16="http://schemas.microsoft.com/office/drawing/2014/main" val="3953875831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2731704253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1498022550"/>
                    </a:ext>
                  </a:extLst>
                </a:gridCol>
              </a:tblGrid>
              <a:tr h="50078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21750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typefilet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de filet des paniers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Chaine 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63502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name_terrain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6075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du match </a:t>
                      </a:r>
                      <a:r>
                        <a:rPr lang="en-US" dirty="0" err="1"/>
                        <a:t>organisé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065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heure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Heure du match </a:t>
                      </a:r>
                      <a:r>
                        <a:rPr lang="en-US" dirty="0" err="1"/>
                        <a:t>organisé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1562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Terrain </a:t>
                      </a:r>
                      <a:r>
                        <a:rPr lang="en-US" dirty="0" err="1"/>
                        <a:t>choisi</a:t>
                      </a:r>
                      <a:r>
                        <a:rPr lang="en-US" dirty="0"/>
                        <a:t> pour le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17695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terrains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Terrains mis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favoris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34627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useruid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du </a:t>
                      </a:r>
                      <a:r>
                        <a:rPr lang="en-US" dirty="0" err="1"/>
                        <a:t>créateur</a:t>
                      </a:r>
                      <a:r>
                        <a:rPr lang="en-US" dirty="0"/>
                        <a:t> du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6742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typematch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Type de match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1193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4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99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Modèle</a:t>
            </a:r>
            <a:r>
              <a:rPr lang="en-US" sz="2400" dirty="0"/>
              <a:t> de Conception de Données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C294E-7534-986E-C5BF-EA4B3126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69" y="2013506"/>
            <a:ext cx="6025961" cy="43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4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Modèle</a:t>
            </a:r>
            <a:r>
              <a:rPr lang="en-US" sz="2400" dirty="0"/>
              <a:t> </a:t>
            </a:r>
            <a:r>
              <a:rPr lang="en-US" sz="2400" dirty="0" err="1"/>
              <a:t>Logique</a:t>
            </a:r>
            <a:r>
              <a:rPr lang="en-US" sz="2400" dirty="0"/>
              <a:t> de Données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DD000-E3D8-FA8C-990A-9CA84E14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25" y="1719616"/>
            <a:ext cx="6495436" cy="476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1F211-0B6A-13EE-D752-EAEBED33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92" y="1350833"/>
            <a:ext cx="7663131" cy="415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23921-2D02-3166-96B5-D21B2D8E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423" y="1246210"/>
            <a:ext cx="7260565" cy="437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8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1A303-E7B4-A69E-1079-3F4D9559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679" y="1170325"/>
            <a:ext cx="7461849" cy="48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1A303-E7B4-A69E-1079-3F4D9559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679" y="1170325"/>
            <a:ext cx="7461849" cy="48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9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6A418-6B19-3E24-0B8E-1FE2A11F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64" y="1434242"/>
            <a:ext cx="7217432" cy="45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0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6F432-81B0-1017-8AB5-F11C81D8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23" y="1193927"/>
            <a:ext cx="7018558" cy="52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1592D-CBBF-12E3-1319-19485E2C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770" y="1198210"/>
            <a:ext cx="6124754" cy="438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Zone de construction">
            <a:extLst>
              <a:ext uri="{FF2B5EF4-FFF2-40B4-BE49-F238E27FC236}">
                <a16:creationId xmlns:a16="http://schemas.microsoft.com/office/drawing/2014/main" id="{56FFB1E5-FFC5-958C-9724-262969926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1" b="10400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709684"/>
            <a:ext cx="5124247" cy="1927695"/>
          </a:xfrm>
        </p:spPr>
        <p:txBody>
          <a:bodyPr vert="horz" lIns="0" tIns="0" rIns="0" bIns="0" rtlCol="0" anchor="b">
            <a:normAutofit fontScale="90000"/>
          </a:bodyPr>
          <a:lstStyle/>
          <a:p>
            <a:r>
              <a:rPr lang="en-US" sz="4400" spc="750" dirty="0">
                <a:solidFill>
                  <a:schemeClr val="bg1"/>
                </a:solidFill>
              </a:rPr>
              <a:t>Expression des </a:t>
            </a:r>
            <a:r>
              <a:rPr lang="en-US" sz="4400" spc="750" err="1">
                <a:solidFill>
                  <a:schemeClr val="bg1"/>
                </a:solidFill>
              </a:rPr>
              <a:t>besoins</a:t>
            </a:r>
            <a:r>
              <a:rPr lang="en-US" sz="4400" spc="750" dirty="0">
                <a:solidFill>
                  <a:schemeClr val="bg1"/>
                </a:solidFill>
              </a:rPr>
              <a:t> du </a:t>
            </a:r>
            <a:r>
              <a:rPr lang="en-US" sz="4400" spc="750" err="1">
                <a:solidFill>
                  <a:schemeClr val="bg1"/>
                </a:solidFill>
              </a:rPr>
              <a:t>projet</a:t>
            </a:r>
            <a:r>
              <a:rPr lang="en-US" sz="4000" spc="750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61233-8582-B4C4-B8FE-7756A5BA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C34B9-84EB-EE39-0843-8C7AA282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575C7-26D2-C8DC-4AF3-22915F1D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457" y="998965"/>
            <a:ext cx="7064644" cy="54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65E99-4954-4951-6D4E-31AF0A9A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91" y="1479378"/>
            <a:ext cx="6354305" cy="4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8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Diagrammes de séquence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FCF07-EC53-A741-3AAF-2A9B630F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221" y="961541"/>
            <a:ext cx="7122830" cy="54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Diagrammes de séquence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8D525-DB41-5A50-3877-31B1D594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75" y="961541"/>
            <a:ext cx="7230315" cy="53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Diagrammes de séquence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A288A-3F40-2035-94BD-42282E3F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967" y="793644"/>
            <a:ext cx="7490897" cy="56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ellule vue d’un microscope">
            <a:extLst>
              <a:ext uri="{FF2B5EF4-FFF2-40B4-BE49-F238E27FC236}">
                <a16:creationId xmlns:a16="http://schemas.microsoft.com/office/drawing/2014/main" id="{B4769C5C-8DEA-5A96-A046-BEBE29A59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94" r="-2" b="9009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2" y="-429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00647"/>
            <a:ext cx="5322073" cy="3482386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40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55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56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41BAB52-04E8-803E-D9B5-B58FDB959EF3}"/>
              </a:ext>
            </a:extLst>
          </p:cNvPr>
          <p:cNvSpPr txBox="1">
            <a:spLocks/>
          </p:cNvSpPr>
          <p:nvPr/>
        </p:nvSpPr>
        <p:spPr>
          <a:xfrm>
            <a:off x="228853" y="1908266"/>
            <a:ext cx="3236613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spc="750" dirty="0">
                <a:solidFill>
                  <a:schemeClr val="bg1"/>
                </a:solidFill>
              </a:rPr>
              <a:t>Capture </a:t>
            </a:r>
            <a:r>
              <a:rPr lang="en-US" sz="3200" spc="750" dirty="0" err="1">
                <a:solidFill>
                  <a:schemeClr val="bg1"/>
                </a:solidFill>
              </a:rPr>
              <a:t>d'écrans</a:t>
            </a:r>
            <a:r>
              <a:rPr lang="en-US" sz="3200" spc="750" dirty="0">
                <a:solidFill>
                  <a:schemeClr val="bg1"/>
                </a:solidFill>
              </a:rPr>
              <a:t> et extraits de code </a:t>
            </a:r>
          </a:p>
        </p:txBody>
      </p:sp>
      <p:graphicFrame>
        <p:nvGraphicFramePr>
          <p:cNvPr id="230" name="Diagram 229">
            <a:extLst>
              <a:ext uri="{FF2B5EF4-FFF2-40B4-BE49-F238E27FC236}">
                <a16:creationId xmlns:a16="http://schemas.microsoft.com/office/drawing/2014/main" id="{E95F9A42-7211-D2C0-F26B-F3DD4C47A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933877"/>
              </p:ext>
            </p:extLst>
          </p:nvPr>
        </p:nvGraphicFramePr>
        <p:xfrm>
          <a:off x="4610746" y="967352"/>
          <a:ext cx="7000067" cy="445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41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 dirty="0"/>
              <a:t>Inscription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Englobe </a:t>
            </a:r>
            <a:r>
              <a:rPr lang="en-US" sz="2400" dirty="0" err="1"/>
              <a:t>plusieurs</a:t>
            </a:r>
            <a:r>
              <a:rPr lang="en-US" sz="2400" dirty="0"/>
              <a:t> </a:t>
            </a:r>
            <a:r>
              <a:rPr lang="en-US" sz="2400" dirty="0" err="1"/>
              <a:t>fonctions</a:t>
            </a:r>
            <a:r>
              <a:rPr lang="en-US" sz="2400" dirty="0"/>
              <a:t> </a:t>
            </a:r>
            <a:r>
              <a:rPr lang="en-US" sz="2400" dirty="0" err="1"/>
              <a:t>liées</a:t>
            </a:r>
            <a:r>
              <a:rPr lang="en-US" sz="2400" dirty="0"/>
              <a:t> à Firebase </a:t>
            </a:r>
            <a:r>
              <a:rPr lang="en-US" sz="2400" dirty="0" err="1"/>
              <a:t>Authentification</a:t>
            </a:r>
            <a:r>
              <a:rPr lang="en-US" sz="2400" dirty="0"/>
              <a:t> et </a:t>
            </a:r>
            <a:r>
              <a:rPr lang="en-US" sz="2400" dirty="0" err="1"/>
              <a:t>Firestore</a:t>
            </a:r>
            <a:r>
              <a:rPr lang="en-US" sz="2400" dirty="0"/>
              <a:t> Database : </a:t>
            </a:r>
            <a:r>
              <a:rPr lang="en-US" sz="2400" dirty="0" err="1"/>
              <a:t>setDoc</a:t>
            </a:r>
            <a:r>
              <a:rPr lang="en-US" sz="2400" dirty="0"/>
              <a:t> , </a:t>
            </a:r>
            <a:r>
              <a:rPr lang="en-US" sz="2400" dirty="0" err="1"/>
              <a:t>createUserWithEmailAndPassword</a:t>
            </a:r>
            <a:endParaRPr lang="en-US" sz="2400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 err="1"/>
              <a:t>Règles</a:t>
            </a:r>
            <a:r>
              <a:rPr lang="en-US" sz="2400" dirty="0"/>
              <a:t> métier :</a:t>
            </a:r>
          </a:p>
          <a:p>
            <a:pPr marL="1200150" lvl="2" indent="-285750">
              <a:buFont typeface="Wingdings"/>
              <a:buChar char="§"/>
            </a:pPr>
            <a:r>
              <a:rPr lang="en-US" sz="2400" dirty="0" err="1"/>
              <a:t>Voir</a:t>
            </a:r>
            <a:r>
              <a:rPr lang="en-US" sz="2400" dirty="0"/>
              <a:t> </a:t>
            </a:r>
            <a:r>
              <a:rPr lang="en-US" sz="2400" dirty="0">
                <a:ea typeface="+mn-lt"/>
                <a:cs typeface="+mn-lt"/>
                <a:hlinkClick r:id="rId2"/>
              </a:rPr>
              <a:t>https://www.iubenda.com/privacy-policy/55076013</a:t>
            </a:r>
            <a:r>
              <a:rPr lang="en-US" sz="2400" dirty="0">
                <a:ea typeface="+mn-lt"/>
                <a:cs typeface="+mn-lt"/>
              </a:rPr>
              <a:t> , pour Politique de </a:t>
            </a:r>
            <a:r>
              <a:rPr lang="en-US" sz="2400" dirty="0" err="1">
                <a:ea typeface="+mn-lt"/>
                <a:cs typeface="+mn-lt"/>
              </a:rPr>
              <a:t>confidentialité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respectant</a:t>
            </a:r>
            <a:r>
              <a:rPr lang="en-US" sz="2400" dirty="0">
                <a:ea typeface="+mn-lt"/>
                <a:cs typeface="+mn-lt"/>
              </a:rPr>
              <a:t> la RGPD</a:t>
            </a:r>
          </a:p>
          <a:p>
            <a:pPr marL="1200150" lvl="2" indent="-285750">
              <a:buFont typeface="Wingdings"/>
              <a:buChar char="§"/>
            </a:pPr>
            <a:r>
              <a:rPr lang="en-US" sz="2400" dirty="0"/>
              <a:t>Conditions </a:t>
            </a:r>
            <a:r>
              <a:rPr lang="en-US" sz="2400" dirty="0" err="1"/>
              <a:t>autour</a:t>
            </a:r>
            <a:r>
              <a:rPr lang="en-US" sz="2400" dirty="0"/>
              <a:t> des champs(</a:t>
            </a:r>
            <a:r>
              <a:rPr lang="en-US" sz="2400" dirty="0" err="1"/>
              <a:t>email,mot</a:t>
            </a:r>
            <a:r>
              <a:rPr lang="en-US" sz="2400" dirty="0"/>
              <a:t> de passe)</a:t>
            </a:r>
          </a:p>
          <a:p>
            <a:pPr marL="1200150" lvl="2" indent="-285750">
              <a:buFont typeface="Wingdings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895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 dirty="0"/>
              <a:t>Inscription</a:t>
            </a:r>
          </a:p>
          <a:p>
            <a:pPr algn="l"/>
            <a:endParaRPr lang="en-US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3D4ABE-02E1-0D59-7C26-9AE97B64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75" y="2140817"/>
            <a:ext cx="783961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 dirty="0"/>
              <a:t>Inscription</a:t>
            </a:r>
          </a:p>
          <a:p>
            <a:pPr algn="l"/>
            <a:endParaRPr lang="en-US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C11530C-6432-4920-B47D-880A6C94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171" y="1485048"/>
            <a:ext cx="7555833" cy="48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F0667F7-AB7B-B9B8-C87E-37A1B77C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14" name="Espace réservé du contenu 4">
            <a:extLst>
              <a:ext uri="{FF2B5EF4-FFF2-40B4-BE49-F238E27FC236}">
                <a16:creationId xmlns:a16="http://schemas.microsoft.com/office/drawing/2014/main" id="{FD7AA55C-A1E1-94C7-D02D-3EBFF2AEC1CE}"/>
              </a:ext>
            </a:extLst>
          </p:cNvPr>
          <p:cNvGraphicFramePr>
            <a:graphicFrameLocks noGrp="1"/>
          </p:cNvGraphicFramePr>
          <p:nvPr/>
        </p:nvGraphicFramePr>
        <p:xfrm>
          <a:off x="4038600" y="1675802"/>
          <a:ext cx="7847806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7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 dirty="0"/>
              <a:t>Inscription</a:t>
            </a:r>
          </a:p>
          <a:p>
            <a:pPr algn="l"/>
            <a:endParaRPr lang="en-US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B5F4B6-FEC5-5EEC-EC05-8DE594291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538" y="1791439"/>
            <a:ext cx="7643522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7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 dirty="0"/>
              <a:t>Inscription</a:t>
            </a:r>
          </a:p>
          <a:p>
            <a:pPr algn="l"/>
            <a:endParaRPr lang="en-US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3D6E55E-F7D3-CD38-D283-35CEFD4D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59" y="1396401"/>
            <a:ext cx="2344692" cy="50745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BDA55B-7646-5921-73D4-F5A57E86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158" y="1367997"/>
            <a:ext cx="2344692" cy="50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8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7F7C9-1057-7B89-BFFD-E7CDB37E8696}"/>
              </a:ext>
            </a:extLst>
          </p:cNvPr>
          <p:cNvSpPr txBox="1"/>
          <p:nvPr/>
        </p:nvSpPr>
        <p:spPr>
          <a:xfrm>
            <a:off x="4762500" y="1033220"/>
            <a:ext cx="682894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Connexion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 err="1"/>
              <a:t>Fonctions</a:t>
            </a:r>
            <a:r>
              <a:rPr lang="en-US" sz="2400" dirty="0"/>
              <a:t> : </a:t>
            </a:r>
            <a:r>
              <a:rPr lang="en-US" sz="2400" dirty="0" err="1"/>
              <a:t>getAuth</a:t>
            </a:r>
            <a:r>
              <a:rPr lang="en-US" sz="2400" dirty="0"/>
              <a:t>, </a:t>
            </a:r>
            <a:r>
              <a:rPr lang="en-US" sz="2400" dirty="0" err="1"/>
              <a:t>signInWithEmailAndPassword</a:t>
            </a:r>
            <a:r>
              <a:rPr lang="en-US" sz="2400" dirty="0"/>
              <a:t>, </a:t>
            </a:r>
            <a:r>
              <a:rPr lang="en-US" sz="2400" dirty="0" err="1"/>
              <a:t>SignInWithCustomToken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 err="1"/>
              <a:t>Règles</a:t>
            </a:r>
            <a:r>
              <a:rPr lang="en-US" sz="2400" dirty="0"/>
              <a:t> métier : 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err="1"/>
              <a:t>Voir</a:t>
            </a:r>
            <a:r>
              <a:rPr lang="en-US" sz="2400" dirty="0"/>
              <a:t> </a:t>
            </a:r>
            <a:r>
              <a:rPr lang="en-US" sz="2400" dirty="0">
                <a:ea typeface="+mn-lt"/>
                <a:cs typeface="+mn-lt"/>
                <a:hlinkClick r:id="rId2"/>
              </a:rPr>
              <a:t>https://www.iubenda.com/privacy-policy/55076013</a:t>
            </a:r>
            <a:r>
              <a:rPr lang="en-US" sz="2400" dirty="0">
                <a:ea typeface="+mn-lt"/>
                <a:cs typeface="+mn-lt"/>
              </a:rPr>
              <a:t> , pour Politique de </a:t>
            </a:r>
            <a:r>
              <a:rPr lang="en-US" sz="2400" dirty="0" err="1">
                <a:ea typeface="+mn-lt"/>
                <a:cs typeface="+mn-lt"/>
              </a:rPr>
              <a:t>confidentialité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respectant</a:t>
            </a:r>
            <a:r>
              <a:rPr lang="en-US" sz="2400" dirty="0">
                <a:ea typeface="+mn-lt"/>
                <a:cs typeface="+mn-lt"/>
              </a:rPr>
              <a:t> la RGPD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/>
              <a:t>Conditions </a:t>
            </a:r>
            <a:r>
              <a:rPr lang="en-US" sz="2400" dirty="0" err="1"/>
              <a:t>autour</a:t>
            </a:r>
            <a:r>
              <a:rPr lang="en-US" sz="2400" dirty="0"/>
              <a:t> de </a:t>
            </a:r>
            <a:r>
              <a:rPr lang="en-US" sz="2400" dirty="0" err="1"/>
              <a:t>l’email</a:t>
            </a:r>
            <a:r>
              <a:rPr lang="en-US" sz="2400" dirty="0"/>
              <a:t> et Mot de passe</a:t>
            </a:r>
          </a:p>
        </p:txBody>
      </p:sp>
    </p:spTree>
    <p:extLst>
      <p:ext uri="{BB962C8B-B14F-4D97-AF65-F5344CB8AC3E}">
        <p14:creationId xmlns:p14="http://schemas.microsoft.com/office/powerpoint/2010/main" val="410166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7F7C9-1057-7B89-BFFD-E7CDB37E8696}"/>
              </a:ext>
            </a:extLst>
          </p:cNvPr>
          <p:cNvSpPr txBox="1"/>
          <p:nvPr/>
        </p:nvSpPr>
        <p:spPr>
          <a:xfrm>
            <a:off x="4762500" y="1033220"/>
            <a:ext cx="68289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Connexion</a:t>
            </a:r>
            <a:endParaRPr lang="en-US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09CBF0-0AD4-9039-8F94-E13B102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513" y="1687727"/>
            <a:ext cx="7778814" cy="45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7F7C9-1057-7B89-BFFD-E7CDB37E8696}"/>
              </a:ext>
            </a:extLst>
          </p:cNvPr>
          <p:cNvSpPr txBox="1"/>
          <p:nvPr/>
        </p:nvSpPr>
        <p:spPr>
          <a:xfrm>
            <a:off x="4762500" y="1033220"/>
            <a:ext cx="68289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Connexion</a:t>
            </a:r>
            <a:endParaRPr lang="en-US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57EE577-6A6E-4B3B-4B66-EB8215E5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18" y="1706542"/>
            <a:ext cx="2380249" cy="51514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A38395A-1F71-2424-3114-270017597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162" y="1675073"/>
            <a:ext cx="2394591" cy="51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0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Conseils Sport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Ajout</a:t>
            </a:r>
            <a:r>
              <a:rPr lang="en-US" sz="2400" dirty="0"/>
              <a:t> d'un terrain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Ajout</a:t>
            </a:r>
            <a:r>
              <a:rPr lang="en-US" sz="2400" dirty="0"/>
              <a:t> d'un match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Recherche d'un terrain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Suppression d'un </a:t>
            </a:r>
            <a:r>
              <a:rPr lang="en-US" sz="2400" dirty="0" err="1"/>
              <a:t>compte</a:t>
            </a:r>
            <a:r>
              <a:rPr lang="en-US" sz="2400" dirty="0"/>
              <a:t> 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E4881F0-8487-9569-2ABA-D8DAEDC92299}"/>
              </a:ext>
            </a:extLst>
          </p:cNvPr>
          <p:cNvSpPr txBox="1"/>
          <p:nvPr/>
        </p:nvSpPr>
        <p:spPr>
          <a:xfrm>
            <a:off x="4633347" y="4087504"/>
            <a:ext cx="7036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Les fonctions des composants ont été testés par </a:t>
            </a:r>
            <a:r>
              <a:rPr lang="fr-FR" sz="2400" dirty="0" err="1"/>
              <a:t>Jest</a:t>
            </a:r>
            <a:r>
              <a:rPr lang="fr-FR" sz="2400" dirty="0"/>
              <a:t> et les tests sont effectués à chaque push sur le repository correspondant sur </a:t>
            </a:r>
            <a:r>
              <a:rPr lang="fr-FR" sz="2400" dirty="0" err="1"/>
              <a:t>Github</a:t>
            </a:r>
            <a:r>
              <a:rPr lang="fr-FR" sz="2400" dirty="0"/>
              <a:t> grâce à </a:t>
            </a:r>
            <a:r>
              <a:rPr lang="fr-FR" sz="2400" dirty="0" err="1"/>
              <a:t>Github</a:t>
            </a:r>
            <a:r>
              <a:rPr lang="fr-FR" sz="2400" dirty="0"/>
              <a:t> Actions </a:t>
            </a:r>
          </a:p>
        </p:txBody>
      </p:sp>
    </p:spTree>
    <p:extLst>
      <p:ext uri="{BB962C8B-B14F-4D97-AF65-F5344CB8AC3E}">
        <p14:creationId xmlns:p14="http://schemas.microsoft.com/office/powerpoint/2010/main" val="52647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mage de cadenas numérique">
            <a:extLst>
              <a:ext uri="{FF2B5EF4-FFF2-40B4-BE49-F238E27FC236}">
                <a16:creationId xmlns:a16="http://schemas.microsoft.com/office/drawing/2014/main" id="{D9016C3A-F793-E3C8-3652-DE5EB98DF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51" b="2334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709684"/>
            <a:ext cx="5124247" cy="192769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3015C-965A-2E4E-8268-A20A0DB1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78538-1826-F0F7-572A-97C94A8B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66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9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Côté client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Eléments</a:t>
            </a:r>
            <a:r>
              <a:rPr lang="en-US" sz="2400" dirty="0"/>
              <a:t> du code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Mise </a:t>
            </a:r>
            <a:r>
              <a:rPr lang="en-US" sz="2400" dirty="0" err="1"/>
              <a:t>en</a:t>
            </a:r>
            <a:r>
              <a:rPr lang="en-US" sz="2400" dirty="0"/>
              <a:t> place de regex sur les champs </a:t>
            </a:r>
            <a:r>
              <a:rPr lang="en-US" sz="2400" dirty="0" err="1"/>
              <a:t>d’entrée</a:t>
            </a:r>
            <a:r>
              <a:rPr lang="en-US" sz="2400" dirty="0"/>
              <a:t>  </a:t>
            </a:r>
          </a:p>
          <a:p>
            <a:endParaRPr lang="en-US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B0A7F05-EA7D-FB0C-912E-1EEB630D2E82}"/>
              </a:ext>
            </a:extLst>
          </p:cNvPr>
          <p:cNvSpPr txBox="1">
            <a:spLocks/>
          </p:cNvSpPr>
          <p:nvPr/>
        </p:nvSpPr>
        <p:spPr>
          <a:xfrm>
            <a:off x="434812" y="2521231"/>
            <a:ext cx="3600248" cy="184143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F59C6A-2C30-CC93-70B9-8D35E2D5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804" y="2377522"/>
            <a:ext cx="5703454" cy="2874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4A2D83A-A68D-8589-86E7-866E061C7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322" y="3190625"/>
            <a:ext cx="8236298" cy="45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Côté client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Vérifications</a:t>
            </a:r>
            <a:r>
              <a:rPr lang="en-US" sz="2400" dirty="0"/>
              <a:t> sur </a:t>
            </a:r>
            <a:r>
              <a:rPr lang="en-US" sz="2400" dirty="0" err="1"/>
              <a:t>certaines</a:t>
            </a:r>
            <a:r>
              <a:rPr lang="en-US" sz="2400" dirty="0"/>
              <a:t> actions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/>
              <a:t>Vérification</a:t>
            </a:r>
            <a:r>
              <a:rPr lang="en-US" sz="2400" dirty="0"/>
              <a:t> de completion de </a:t>
            </a:r>
            <a:r>
              <a:rPr lang="en-US" sz="2400" dirty="0" err="1"/>
              <a:t>tous</a:t>
            </a:r>
            <a:r>
              <a:rPr lang="en-US" sz="2400" dirty="0"/>
              <a:t> les champs </a:t>
            </a:r>
            <a:r>
              <a:rPr lang="en-US" sz="2400" dirty="0" err="1"/>
              <a:t>lors</a:t>
            </a:r>
            <a:r>
              <a:rPr lang="en-US" sz="2400" dirty="0"/>
              <a:t> de </a:t>
            </a:r>
            <a:r>
              <a:rPr lang="en-US" sz="2400" dirty="0" err="1"/>
              <a:t>l’inscription</a:t>
            </a:r>
            <a:endParaRPr lang="en-US" sz="24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B0A7F05-EA7D-FB0C-912E-1EEB630D2E82}"/>
              </a:ext>
            </a:extLst>
          </p:cNvPr>
          <p:cNvSpPr txBox="1">
            <a:spLocks/>
          </p:cNvSpPr>
          <p:nvPr/>
        </p:nvSpPr>
        <p:spPr>
          <a:xfrm>
            <a:off x="434812" y="2521231"/>
            <a:ext cx="3600248" cy="184143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88AC31-7E40-0E5F-ACA8-D887D7B7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46" y="2367838"/>
            <a:ext cx="5914184" cy="3984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01D3126-A6C7-FAA8-0CAC-898058A18F64}"/>
              </a:ext>
            </a:extLst>
          </p:cNvPr>
          <p:cNvSpPr txBox="1"/>
          <p:nvPr/>
        </p:nvSpPr>
        <p:spPr>
          <a:xfrm>
            <a:off x="4540102" y="3062177"/>
            <a:ext cx="7129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Vérification du mot du passe sur la suppression du compte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64BD552-766F-645B-E529-D156A905B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071" y="3900090"/>
            <a:ext cx="6320285" cy="28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Côté client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Vérification</a:t>
            </a:r>
            <a:r>
              <a:rPr lang="en-US" sz="2400" dirty="0"/>
              <a:t> du code par </a:t>
            </a:r>
            <a:r>
              <a:rPr lang="en-US" sz="2400" dirty="0" err="1"/>
              <a:t>Sonarqube</a:t>
            </a:r>
            <a:endParaRPr lang="en-US" sz="24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B0A7F05-EA7D-FB0C-912E-1EEB630D2E82}"/>
              </a:ext>
            </a:extLst>
          </p:cNvPr>
          <p:cNvSpPr txBox="1">
            <a:spLocks/>
          </p:cNvSpPr>
          <p:nvPr/>
        </p:nvSpPr>
        <p:spPr>
          <a:xfrm>
            <a:off x="434812" y="2521231"/>
            <a:ext cx="3600248" cy="184143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C8C7DE-E8B1-DA8C-C2EA-74A4F8CA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121" y="1802385"/>
            <a:ext cx="7516082" cy="391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55B197A1-2737-C57F-AC55-0F201C45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975" y="1338358"/>
            <a:ext cx="7276624" cy="1572711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Application qui a pour but principal d'informer le plus rapidement possible sur les terrains à proximité avec un minimum d'informations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F03151-9032-7C54-188D-EF8BF4C576AE}"/>
              </a:ext>
            </a:extLst>
          </p:cNvPr>
          <p:cNvSpPr txBox="1"/>
          <p:nvPr/>
        </p:nvSpPr>
        <p:spPr>
          <a:xfrm>
            <a:off x="4665305" y="3693367"/>
            <a:ext cx="699795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dirty="0"/>
              <a:t>Objectif de 2000 utilisateurs quotidiens  en moins d'un an et 4000 comptes crées </a:t>
            </a:r>
          </a:p>
          <a:p>
            <a:pPr algn="ctr"/>
            <a:r>
              <a:rPr lang="fr-FR" sz="2800" dirty="0"/>
              <a:t>L'application se limitera à la France Métropolitaine dans un premier temps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F83B85C-C8DB-B803-7EA1-34E1252AB9CA}"/>
              </a:ext>
            </a:extLst>
          </p:cNvPr>
          <p:cNvSpPr txBox="1"/>
          <p:nvPr/>
        </p:nvSpPr>
        <p:spPr>
          <a:xfrm>
            <a:off x="5342929" y="59531"/>
            <a:ext cx="5506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b="1" dirty="0">
                <a:solidFill>
                  <a:schemeClr val="accent2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E608D-A0BC-A27B-643F-252B6D6F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E0414-63DA-48D7-F413-DFB2BE2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70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Côté serveur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Sécurisation</a:t>
            </a:r>
            <a:r>
              <a:rPr lang="en-US" sz="2400" dirty="0"/>
              <a:t> de </a:t>
            </a:r>
            <a:r>
              <a:rPr lang="en-US" sz="2400" dirty="0" err="1"/>
              <a:t>l'API</a:t>
            </a:r>
            <a:r>
              <a:rPr lang="en-US" sz="2400" dirty="0"/>
              <a:t> Google Maps 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B0A7F05-EA7D-FB0C-912E-1EEB630D2E82}"/>
              </a:ext>
            </a:extLst>
          </p:cNvPr>
          <p:cNvSpPr txBox="1">
            <a:spLocks/>
          </p:cNvSpPr>
          <p:nvPr/>
        </p:nvSpPr>
        <p:spPr>
          <a:xfrm>
            <a:off x="434812" y="2521231"/>
            <a:ext cx="3600248" cy="184143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</p:spTree>
    <p:extLst>
      <p:ext uri="{BB962C8B-B14F-4D97-AF65-F5344CB8AC3E}">
        <p14:creationId xmlns:p14="http://schemas.microsoft.com/office/powerpoint/2010/main" val="9669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71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Côté serveur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Sauvegarde</a:t>
            </a:r>
            <a:r>
              <a:rPr lang="en-US" sz="2400" dirty="0"/>
              <a:t> </a:t>
            </a:r>
            <a:r>
              <a:rPr lang="en-US" sz="2400" dirty="0" err="1"/>
              <a:t>régulière</a:t>
            </a:r>
            <a:r>
              <a:rPr lang="en-US" sz="2400" dirty="0"/>
              <a:t> des données par le </a:t>
            </a:r>
            <a:r>
              <a:rPr lang="en-US" sz="2400" dirty="0" err="1"/>
              <a:t>biais</a:t>
            </a:r>
            <a:r>
              <a:rPr lang="en-US" sz="2400" dirty="0"/>
              <a:t> de Google Cloud Platform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B0A7F05-EA7D-FB0C-912E-1EEB630D2E82}"/>
              </a:ext>
            </a:extLst>
          </p:cNvPr>
          <p:cNvSpPr txBox="1">
            <a:spLocks/>
          </p:cNvSpPr>
          <p:nvPr/>
        </p:nvSpPr>
        <p:spPr>
          <a:xfrm>
            <a:off x="434812" y="2521231"/>
            <a:ext cx="3600248" cy="184143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9BE9E5-B0E9-20C4-591C-6CAAC6B3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682" y="2476644"/>
            <a:ext cx="8099231" cy="342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0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72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Côté serveur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Règles</a:t>
            </a:r>
            <a:r>
              <a:rPr lang="en-US" sz="2400" dirty="0"/>
              <a:t> de </a:t>
            </a:r>
            <a:r>
              <a:rPr lang="en-US" sz="2400" dirty="0" err="1"/>
              <a:t>sécurité</a:t>
            </a:r>
            <a:r>
              <a:rPr lang="en-US" sz="2400" dirty="0"/>
              <a:t> des données et des </a:t>
            </a:r>
            <a:r>
              <a:rPr lang="en-US" sz="2400" dirty="0" err="1"/>
              <a:t>fichiers</a:t>
            </a:r>
            <a:r>
              <a:rPr lang="en-US" sz="2400" dirty="0"/>
              <a:t> Firebase 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B0A7F05-EA7D-FB0C-912E-1EEB630D2E82}"/>
              </a:ext>
            </a:extLst>
          </p:cNvPr>
          <p:cNvSpPr txBox="1">
            <a:spLocks/>
          </p:cNvSpPr>
          <p:nvPr/>
        </p:nvSpPr>
        <p:spPr>
          <a:xfrm>
            <a:off x="434812" y="2521231"/>
            <a:ext cx="3600248" cy="184143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75824F-1379-E875-653A-061050D4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86" y="1782467"/>
            <a:ext cx="5525185" cy="490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4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Rédaction d’un rendez-vous sur un agenda papier">
            <a:extLst>
              <a:ext uri="{FF2B5EF4-FFF2-40B4-BE49-F238E27FC236}">
                <a16:creationId xmlns:a16="http://schemas.microsoft.com/office/drawing/2014/main" id="{58AD3247-68B4-10CA-B6DD-3E56F1B49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38"/>
          <a:stretch/>
        </p:blipFill>
        <p:spPr>
          <a:xfrm>
            <a:off x="-3" y="55351"/>
            <a:ext cx="12191980" cy="686551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709684"/>
            <a:ext cx="5124247" cy="192769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Plans de tests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73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8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Plans de tests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74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FB1927-DD26-F153-3A62-12E55684E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596952"/>
              </p:ext>
            </p:extLst>
          </p:nvPr>
        </p:nvGraphicFramePr>
        <p:xfrm>
          <a:off x="4369568" y="983226"/>
          <a:ext cx="7496272" cy="416246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748136">
                  <a:extLst>
                    <a:ext uri="{9D8B030D-6E8A-4147-A177-3AD203B41FA5}">
                      <a16:colId xmlns:a16="http://schemas.microsoft.com/office/drawing/2014/main" val="3021579701"/>
                    </a:ext>
                  </a:extLst>
                </a:gridCol>
                <a:gridCol w="3748136">
                  <a:extLst>
                    <a:ext uri="{9D8B030D-6E8A-4147-A177-3AD203B41FA5}">
                      <a16:colId xmlns:a16="http://schemas.microsoft.com/office/drawing/2014/main" val="151154775"/>
                    </a:ext>
                  </a:extLst>
                </a:gridCol>
              </a:tblGrid>
              <a:tr h="838225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fonctionnel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00824"/>
                  </a:ext>
                </a:extLst>
              </a:tr>
              <a:tr h="838225">
                <a:tc>
                  <a:txBody>
                    <a:bodyPr/>
                    <a:lstStyle/>
                    <a:p>
                      <a:r>
                        <a:rPr lang="en-US" dirty="0"/>
                        <a:t>Inscription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Création</a:t>
                      </a:r>
                      <a:r>
                        <a:rPr lang="en-US" dirty="0"/>
                        <a:t> d’un </a:t>
                      </a:r>
                      <a:r>
                        <a:rPr lang="en-US" dirty="0" err="1"/>
                        <a:t>compte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utilisateur</a:t>
                      </a:r>
                      <a:r>
                        <a:rPr lang="en-US" dirty="0"/>
                        <a:t> sur la base de données et sur le service </a:t>
                      </a:r>
                      <a:r>
                        <a:rPr lang="en-US" dirty="0" err="1"/>
                        <a:t>authentification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502671"/>
                  </a:ext>
                </a:extLst>
              </a:tr>
              <a:tr h="398156">
                <a:tc>
                  <a:txBody>
                    <a:bodyPr/>
                    <a:lstStyle/>
                    <a:p>
                      <a:r>
                        <a:rPr lang="en-US" dirty="0" err="1"/>
                        <a:t>Résultat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attendu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Résultat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observé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140986"/>
                  </a:ext>
                </a:extLst>
              </a:tr>
              <a:tr h="838225">
                <a:tc>
                  <a:txBody>
                    <a:bodyPr/>
                    <a:lstStyle/>
                    <a:p>
                      <a:r>
                        <a:rPr lang="en-US" dirty="0" err="1"/>
                        <a:t>Ajout</a:t>
                      </a:r>
                      <a:r>
                        <a:rPr lang="en-US" dirty="0"/>
                        <a:t> du </a:t>
                      </a:r>
                      <a:r>
                        <a:rPr lang="en-US" dirty="0" err="1"/>
                        <a:t>compte</a:t>
                      </a:r>
                      <a:r>
                        <a:rPr lang="en-US" dirty="0"/>
                        <a:t> sur la base </a:t>
                      </a:r>
                      <a:r>
                        <a:rPr lang="en-US" dirty="0" err="1"/>
                        <a:t>utilisateurs</a:t>
                      </a:r>
                      <a:r>
                        <a:rPr lang="en-US" dirty="0"/>
                        <a:t> : </a:t>
                      </a:r>
                      <a:r>
                        <a:rPr lang="en-US" dirty="0">
                          <a:hlinkClick r:id="rId2"/>
                        </a:rPr>
                        <a:t>test@gmail.com</a:t>
                      </a:r>
                      <a:r>
                        <a:rPr lang="en-US" dirty="0"/>
                        <a:t>.</a:t>
                      </a:r>
                    </a:p>
                    <a:p>
                      <a:r>
                        <a:rPr lang="en-US" dirty="0" err="1"/>
                        <a:t>Ajout</a:t>
                      </a:r>
                      <a:r>
                        <a:rPr lang="en-US" dirty="0"/>
                        <a:t> sur la base de données d’un document avec Nom : “test” , </a:t>
                      </a:r>
                      <a:r>
                        <a:rPr lang="en-US" dirty="0" err="1"/>
                        <a:t>Prénom</a:t>
                      </a:r>
                      <a:r>
                        <a:rPr lang="en-US" dirty="0"/>
                        <a:t> : “test” et Email :</a:t>
                      </a:r>
                      <a:r>
                        <a:rPr lang="en-US" dirty="0">
                          <a:hlinkClick r:id="rId3"/>
                        </a:rPr>
                        <a:t>test@test.com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puis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accès</a:t>
                      </a:r>
                      <a:r>
                        <a:rPr lang="en-US" dirty="0"/>
                        <a:t> à la page </a:t>
                      </a:r>
                      <a:r>
                        <a:rPr lang="en-US" dirty="0" err="1"/>
                        <a:t>d’accueil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341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22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Plans de tests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75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FB1927-DD26-F153-3A62-12E55684E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940775"/>
              </p:ext>
            </p:extLst>
          </p:nvPr>
        </p:nvGraphicFramePr>
        <p:xfrm>
          <a:off x="4369568" y="983226"/>
          <a:ext cx="7496272" cy="353764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748136">
                  <a:extLst>
                    <a:ext uri="{9D8B030D-6E8A-4147-A177-3AD203B41FA5}">
                      <a16:colId xmlns:a16="http://schemas.microsoft.com/office/drawing/2014/main" val="3021579701"/>
                    </a:ext>
                  </a:extLst>
                </a:gridCol>
                <a:gridCol w="3748136">
                  <a:extLst>
                    <a:ext uri="{9D8B030D-6E8A-4147-A177-3AD203B41FA5}">
                      <a16:colId xmlns:a16="http://schemas.microsoft.com/office/drawing/2014/main" val="151154775"/>
                    </a:ext>
                  </a:extLst>
                </a:gridCol>
              </a:tblGrid>
              <a:tr h="838225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fonctionnel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00824"/>
                  </a:ext>
                </a:extLst>
              </a:tr>
              <a:tr h="838225">
                <a:tc>
                  <a:txBody>
                    <a:bodyPr/>
                    <a:lstStyle/>
                    <a:p>
                      <a:r>
                        <a:rPr lang="en-US" dirty="0" err="1"/>
                        <a:t>Ajout</a:t>
                      </a:r>
                      <a:r>
                        <a:rPr lang="en-US" dirty="0"/>
                        <a:t> Terrain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Ajout</a:t>
                      </a:r>
                      <a:r>
                        <a:rPr lang="en-US" dirty="0"/>
                        <a:t> sur la carte d’un terrain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502671"/>
                  </a:ext>
                </a:extLst>
              </a:tr>
              <a:tr h="398156">
                <a:tc>
                  <a:txBody>
                    <a:bodyPr/>
                    <a:lstStyle/>
                    <a:p>
                      <a:r>
                        <a:rPr lang="en-US" dirty="0" err="1"/>
                        <a:t>Résultat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attendu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Résultat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observé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140986"/>
                  </a:ext>
                </a:extLst>
              </a:tr>
              <a:tr h="838225">
                <a:tc>
                  <a:txBody>
                    <a:bodyPr/>
                    <a:lstStyle/>
                    <a:p>
                      <a:r>
                        <a:rPr lang="en-US" dirty="0" err="1"/>
                        <a:t>Ajout</a:t>
                      </a:r>
                      <a:r>
                        <a:rPr lang="en-US" dirty="0"/>
                        <a:t> sur la base de données d’un document dans la collection “Terrains” avec champs “name”,”</a:t>
                      </a:r>
                      <a:r>
                        <a:rPr lang="en-US" dirty="0" err="1"/>
                        <a:t>typefilet</a:t>
                      </a:r>
                      <a:r>
                        <a:rPr lang="en-US" dirty="0"/>
                        <a:t>”,”latitude”,</a:t>
                      </a:r>
                    </a:p>
                    <a:p>
                      <a:r>
                        <a:rPr lang="en-US" dirty="0"/>
                        <a:t>”longitude”, ”images” et “</a:t>
                      </a:r>
                      <a:r>
                        <a:rPr lang="en-US" dirty="0" err="1"/>
                        <a:t>adresse</a:t>
                      </a:r>
                      <a:r>
                        <a:rPr lang="en-US" dirty="0"/>
                        <a:t>”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341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96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Plans de tests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76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FB1927-DD26-F153-3A62-12E55684E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19967"/>
              </p:ext>
            </p:extLst>
          </p:nvPr>
        </p:nvGraphicFramePr>
        <p:xfrm>
          <a:off x="4369568" y="983226"/>
          <a:ext cx="7496272" cy="353764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748136">
                  <a:extLst>
                    <a:ext uri="{9D8B030D-6E8A-4147-A177-3AD203B41FA5}">
                      <a16:colId xmlns:a16="http://schemas.microsoft.com/office/drawing/2014/main" val="3021579701"/>
                    </a:ext>
                  </a:extLst>
                </a:gridCol>
                <a:gridCol w="3748136">
                  <a:extLst>
                    <a:ext uri="{9D8B030D-6E8A-4147-A177-3AD203B41FA5}">
                      <a16:colId xmlns:a16="http://schemas.microsoft.com/office/drawing/2014/main" val="151154775"/>
                    </a:ext>
                  </a:extLst>
                </a:gridCol>
              </a:tblGrid>
              <a:tr h="838225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fonctionnel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00824"/>
                  </a:ext>
                </a:extLst>
              </a:tr>
              <a:tr h="838225">
                <a:tc>
                  <a:txBody>
                    <a:bodyPr/>
                    <a:lstStyle/>
                    <a:p>
                      <a:r>
                        <a:rPr lang="en-US" dirty="0"/>
                        <a:t>Suppression de </a:t>
                      </a:r>
                      <a:r>
                        <a:rPr lang="en-US" dirty="0" err="1"/>
                        <a:t>compte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Suppression du </a:t>
                      </a:r>
                      <a:r>
                        <a:rPr lang="en-US" dirty="0" err="1"/>
                        <a:t>compte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502671"/>
                  </a:ext>
                </a:extLst>
              </a:tr>
              <a:tr h="398156">
                <a:tc>
                  <a:txBody>
                    <a:bodyPr/>
                    <a:lstStyle/>
                    <a:p>
                      <a:r>
                        <a:rPr lang="en-US" dirty="0" err="1"/>
                        <a:t>Résultat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attendu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Résultat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observé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140986"/>
                  </a:ext>
                </a:extLst>
              </a:tr>
              <a:tr h="838225">
                <a:tc>
                  <a:txBody>
                    <a:bodyPr/>
                    <a:lstStyle/>
                    <a:p>
                      <a:r>
                        <a:rPr lang="en-US" dirty="0"/>
                        <a:t>Suppression du </a:t>
                      </a:r>
                      <a:r>
                        <a:rPr lang="en-US" dirty="0" err="1"/>
                        <a:t>compte</a:t>
                      </a:r>
                      <a:r>
                        <a:rPr lang="en-US" dirty="0"/>
                        <a:t> “test@gmail.com” sur la base </a:t>
                      </a:r>
                      <a:r>
                        <a:rPr lang="en-US" dirty="0" err="1"/>
                        <a:t>Utilisateurs</a:t>
                      </a:r>
                      <a:r>
                        <a:rPr lang="en-US" dirty="0"/>
                        <a:t> et du document dans la base de données </a:t>
                      </a:r>
                      <a:r>
                        <a:rPr lang="en-US" dirty="0" err="1"/>
                        <a:t>puis</a:t>
                      </a:r>
                      <a:r>
                        <a:rPr lang="en-US" dirty="0"/>
                        <a:t> retour sur la page </a:t>
                      </a:r>
                      <a:r>
                        <a:rPr lang="en-US" dirty="0" err="1"/>
                        <a:t>d’accueil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Crash de </a:t>
                      </a:r>
                      <a:r>
                        <a:rPr lang="en-US" dirty="0" err="1"/>
                        <a:t>l’application</a:t>
                      </a:r>
                      <a:r>
                        <a:rPr lang="en-US" dirty="0"/>
                        <a:t> au moment de la suppression du </a:t>
                      </a:r>
                      <a:r>
                        <a:rPr lang="en-US" dirty="0" err="1"/>
                        <a:t>compte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341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14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Trois flèches dans le mille">
            <a:extLst>
              <a:ext uri="{FF2B5EF4-FFF2-40B4-BE49-F238E27FC236}">
                <a16:creationId xmlns:a16="http://schemas.microsoft.com/office/drawing/2014/main" id="{EA78A349-DF30-7ACF-5D9A-81F8670D3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145F121-7DB3-4C20-B960-333CE2967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028701"/>
            <a:ext cx="9144000" cy="3850276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>
                <a:solidFill>
                  <a:schemeClr val="bg1"/>
                </a:solidFill>
              </a:rPr>
              <a:t> JEu Essai de la fonctionnalité la plus importante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0BE71-0EA6-3ADE-06B6-63C35917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C1970-3047-644C-3690-9BA15EC0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 smtClean="0"/>
              <a:pPr defTabSz="914400">
                <a:spcAft>
                  <a:spcPts val="600"/>
                </a:spcAft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>
                <a:solidFill>
                  <a:schemeClr val="bg1"/>
                </a:solidFill>
              </a:rPr>
              <a:t>Jeu d'essai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78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DB6E85C4-ABF2-8FA1-FDC6-CA05212DD9CB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Description du jeu d'essai</a:t>
            </a:r>
          </a:p>
        </p:txBody>
      </p:sp>
    </p:spTree>
    <p:extLst>
      <p:ext uri="{BB962C8B-B14F-4D97-AF65-F5344CB8AC3E}">
        <p14:creationId xmlns:p14="http://schemas.microsoft.com/office/powerpoint/2010/main" val="198579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>
                <a:solidFill>
                  <a:schemeClr val="bg1"/>
                </a:solidFill>
              </a:rPr>
              <a:t>Jeu d'essai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79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59B4355-2390-4BD1-EA2B-0537836F5EA9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Charte Graphique</a:t>
            </a:r>
          </a:p>
        </p:txBody>
      </p:sp>
      <p:pic>
        <p:nvPicPr>
          <p:cNvPr id="7" name="Image 6" descr="Une image contenant texte, Graphique, logo, graphisme&#10;&#10;Description générée automatiquement">
            <a:extLst>
              <a:ext uri="{FF2B5EF4-FFF2-40B4-BE49-F238E27FC236}">
                <a16:creationId xmlns:a16="http://schemas.microsoft.com/office/drawing/2014/main" id="{51E330F6-2CDD-1730-5C8B-8C1D7B1F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62" y="1656846"/>
            <a:ext cx="3070765" cy="223022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985B39C-2522-45E0-13CF-72E669B6FFD6}"/>
              </a:ext>
            </a:extLst>
          </p:cNvPr>
          <p:cNvSpPr txBox="1"/>
          <p:nvPr/>
        </p:nvSpPr>
        <p:spPr>
          <a:xfrm>
            <a:off x="5304234" y="2946796"/>
            <a:ext cx="27086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Logo choisi : 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99DC7B7-076C-98E7-F08F-AEF468852C18}"/>
              </a:ext>
            </a:extLst>
          </p:cNvPr>
          <p:cNvSpPr txBox="1"/>
          <p:nvPr/>
        </p:nvSpPr>
        <p:spPr>
          <a:xfrm>
            <a:off x="4970859" y="4851796"/>
            <a:ext cx="2934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Couleur dominante :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04906-D194-23FE-DA30-8B9CB2852237}"/>
              </a:ext>
            </a:extLst>
          </p:cNvPr>
          <p:cNvSpPr/>
          <p:nvPr/>
        </p:nvSpPr>
        <p:spPr>
          <a:xfrm>
            <a:off x="8245078" y="4866679"/>
            <a:ext cx="1654968" cy="642937"/>
          </a:xfrm>
          <a:prstGeom prst="rect">
            <a:avLst/>
          </a:prstGeom>
          <a:solidFill>
            <a:srgbClr val="CE48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D606A-7568-48DE-1601-78022B31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E411E-AF49-53B6-EEB1-913074A8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Verrou sur la carte mère de l’ordinateur">
            <a:extLst>
              <a:ext uri="{FF2B5EF4-FFF2-40B4-BE49-F238E27FC236}">
                <a16:creationId xmlns:a16="http://schemas.microsoft.com/office/drawing/2014/main" id="{00B731D2-D899-B86E-DA27-508A89021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Présentation</a:t>
            </a:r>
            <a:r>
              <a:rPr lang="en-US" sz="4000" spc="750" dirty="0">
                <a:solidFill>
                  <a:schemeClr val="bg1"/>
                </a:solidFill>
              </a:rPr>
              <a:t> de la </a:t>
            </a:r>
            <a:r>
              <a:rPr lang="en-US" sz="4000" spc="750">
                <a:solidFill>
                  <a:schemeClr val="bg1"/>
                </a:solidFill>
              </a:rPr>
              <a:t>veille</a:t>
            </a:r>
            <a:r>
              <a:rPr lang="en-US" sz="4000" spc="750" dirty="0">
                <a:solidFill>
                  <a:schemeClr val="bg1"/>
                </a:solidFill>
              </a:rPr>
              <a:t> sur la </a:t>
            </a:r>
            <a:r>
              <a:rPr lang="en-US" sz="4000" spc="750">
                <a:solidFill>
                  <a:schemeClr val="bg1"/>
                </a:solidFill>
              </a:rPr>
              <a:t>sécurité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3015C-965A-2E4E-8268-A20A0DB1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78538-1826-F0F7-572A-97C94A8B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80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3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90938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fr-FR" sz="4800" spc="750">
                <a:solidFill>
                  <a:schemeClr val="bg1"/>
                </a:solidFill>
              </a:rPr>
              <a:t>Conclusion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A5CEC-D50A-48B2-99ED-2048FD72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81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5FC04-4A12-AE37-3DE8-D96145A3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1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C7A4ED8-31F2-EE11-1D50-DD46A8049E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6230972"/>
              </p:ext>
            </p:extLst>
          </p:nvPr>
        </p:nvGraphicFramePr>
        <p:xfrm>
          <a:off x="5393531" y="492703"/>
          <a:ext cx="5583381" cy="583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Fonctionnalités attendues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9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2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GradientRis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2E6E8"/>
      </a:lt2>
      <a:accent1>
        <a:srgbClr val="BA8E7F"/>
      </a:accent1>
      <a:accent2>
        <a:srgbClr val="C6969E"/>
      </a:accent2>
      <a:accent3>
        <a:srgbClr val="B1A281"/>
      </a:accent3>
      <a:accent4>
        <a:srgbClr val="76ACA6"/>
      </a:accent4>
      <a:accent5>
        <a:srgbClr val="7EA8B9"/>
      </a:accent5>
      <a:accent6>
        <a:srgbClr val="7F90BA"/>
      </a:accent6>
      <a:hlink>
        <a:srgbClr val="5D8A9A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01a1a74-44df-4843-9a6a-3a93aff8aa9c">
      <Terms xmlns="http://schemas.microsoft.com/office/infopath/2007/PartnerControls"/>
    </lcf76f155ced4ddcb4097134ff3c332f>
    <TaxCatchAll xmlns="af07b70a-dbdf-4616-9a85-0a734d1e503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87CACC54424F4FAC1D524AA108104E" ma:contentTypeVersion="14" ma:contentTypeDescription="Crée un document." ma:contentTypeScope="" ma:versionID="1c24299aa6b9fe3e0dcb540558e926e4">
  <xsd:schema xmlns:xsd="http://www.w3.org/2001/XMLSchema" xmlns:xs="http://www.w3.org/2001/XMLSchema" xmlns:p="http://schemas.microsoft.com/office/2006/metadata/properties" xmlns:ns2="201a1a74-44df-4843-9a6a-3a93aff8aa9c" xmlns:ns3="af07b70a-dbdf-4616-9a85-0a734d1e5031" targetNamespace="http://schemas.microsoft.com/office/2006/metadata/properties" ma:root="true" ma:fieldsID="8fece83377cef4a1c65ae9c3eb8d2384" ns2:_="" ns3:_="">
    <xsd:import namespace="201a1a74-44df-4843-9a6a-3a93aff8aa9c"/>
    <xsd:import namespace="af07b70a-dbdf-4616-9a85-0a734d1e50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1a1a74-44df-4843-9a6a-3a93aff8aa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Balises d’images" ma:readOnly="false" ma:fieldId="{5cf76f15-5ced-4ddc-b409-7134ff3c332f}" ma:taxonomyMulti="true" ma:sspId="a5afefa3-da6a-4c00-88b5-14830e8fc1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07b70a-dbdf-4616-9a85-0a734d1e503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bfa0c096-4364-4a99-8a21-87a88392d90c}" ma:internalName="TaxCatchAll" ma:showField="CatchAllData" ma:web="af07b70a-dbdf-4616-9a85-0a734d1e50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F4EE34-8ABF-4907-BEC6-D2DE7AA0B71F}">
  <ds:schemaRefs>
    <ds:schemaRef ds:uri="http://schemas.openxmlformats.org/package/2006/metadata/core-properties"/>
    <ds:schemaRef ds:uri="http://schemas.microsoft.com/office/2006/documentManagement/types"/>
    <ds:schemaRef ds:uri="af07b70a-dbdf-4616-9a85-0a734d1e5031"/>
    <ds:schemaRef ds:uri="http://purl.org/dc/terms/"/>
    <ds:schemaRef ds:uri="http://schemas.microsoft.com/office/infopath/2007/PartnerControls"/>
    <ds:schemaRef ds:uri="201a1a74-44df-4843-9a6a-3a93aff8aa9c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CFFA31A-B68B-436D-AFE9-B61EED16D3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1a1a74-44df-4843-9a6a-3a93aff8aa9c"/>
    <ds:schemaRef ds:uri="af07b70a-dbdf-4616-9a85-0a734d1e50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407C4D-2AA8-405D-B7F1-E30909A718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1514</Words>
  <Application>Microsoft Office PowerPoint</Application>
  <PresentationFormat>Grand écran</PresentationFormat>
  <Paragraphs>437</Paragraphs>
  <Slides>81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Courier New</vt:lpstr>
      <vt:lpstr>Gill Sans Nova</vt:lpstr>
      <vt:lpstr>Wingdings</vt:lpstr>
      <vt:lpstr>GradientRiseVTI</vt:lpstr>
      <vt:lpstr>Présentation PowerPoint</vt:lpstr>
      <vt:lpstr>Sommaire</vt:lpstr>
      <vt:lpstr>CONTEXTE ET PRÉSENTATION  DE L'ENTREPRISE</vt:lpstr>
      <vt:lpstr>CONtexte et présentation de l'Entreprise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Gestion du projet</vt:lpstr>
      <vt:lpstr>Gestion du projet</vt:lpstr>
      <vt:lpstr>Présentation PowerPoint</vt:lpstr>
      <vt:lpstr>Gestion du projet</vt:lpstr>
      <vt:lpstr>Gestion du projet</vt:lpstr>
      <vt:lpstr>Gestion du projet</vt:lpstr>
      <vt:lpstr>Gestion du projet</vt:lpstr>
      <vt:lpstr>Gestion du projet</vt:lpstr>
      <vt:lpstr>Gestion du projet</vt:lpstr>
      <vt:lpstr>Gestion du projet</vt:lpstr>
      <vt:lpstr>Gestion du projet</vt:lpstr>
      <vt:lpstr>Environnement Technique</vt:lpstr>
      <vt:lpstr>Gestion du projet</vt:lpstr>
      <vt:lpstr>Spécifications Fonctionnelles </vt:lpstr>
      <vt:lpstr>Sommaire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Capture d'écrans et extraits de code </vt:lpstr>
      <vt:lpstr>Présentation PowerPoint</vt:lpstr>
      <vt:lpstr>Capture d'écrans et extraits de code </vt:lpstr>
      <vt:lpstr>Capture d'écrans et extraits de code </vt:lpstr>
      <vt:lpstr>Capture d'écrans et extraits de code </vt:lpstr>
      <vt:lpstr>Capture d'écrans et extraits de code </vt:lpstr>
      <vt:lpstr>Capture d'écrans et extraits de code </vt:lpstr>
      <vt:lpstr>Capture d'écrans et extraits de code </vt:lpstr>
      <vt:lpstr>Capture d'écrans et extraits de code </vt:lpstr>
      <vt:lpstr>Capture d'écrans et extraits de code </vt:lpstr>
      <vt:lpstr>Capture d'écrans et extraits de code </vt:lpstr>
      <vt:lpstr>Elements de sécurité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Plans de tests</vt:lpstr>
      <vt:lpstr>Plans de tests</vt:lpstr>
      <vt:lpstr>Plans de tests</vt:lpstr>
      <vt:lpstr>Plans de tests</vt:lpstr>
      <vt:lpstr> JEu Essai de la fonctionnalité la plus importante</vt:lpstr>
      <vt:lpstr>Jeu d'essai</vt:lpstr>
      <vt:lpstr>Jeu d'essai</vt:lpstr>
      <vt:lpstr>Présentation de la veille sur la sécurité</vt:lpstr>
      <vt:lpstr>Conclusion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Daryl Cointre</dc:creator>
  <cp:lastModifiedBy>daryl cointre</cp:lastModifiedBy>
  <cp:revision>1362</cp:revision>
  <dcterms:created xsi:type="dcterms:W3CDTF">2024-04-21T16:47:02Z</dcterms:created>
  <dcterms:modified xsi:type="dcterms:W3CDTF">2024-05-03T08:00:28Z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0x0101002587CACC54424F4FAC1D524AA108104E</vt:lpwstr>
  </property>
  <property fmtid="{D5CDD505-2E9C-101B-9397-08002B2CF9AE}" pid="3" name="MediaServiceImageTags">
    <vt:lpwstr/>
  </property>
</Properties>
</file>